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9"/>
  </p:notesMasterIdLst>
  <p:sldIdLst>
    <p:sldId id="256" r:id="rId2"/>
    <p:sldId id="320" r:id="rId3"/>
    <p:sldId id="321" r:id="rId4"/>
    <p:sldId id="322" r:id="rId5"/>
    <p:sldId id="323" r:id="rId6"/>
    <p:sldId id="325" r:id="rId7"/>
    <p:sldId id="326" r:id="rId8"/>
    <p:sldId id="327" r:id="rId9"/>
    <p:sldId id="334" r:id="rId10"/>
    <p:sldId id="328" r:id="rId11"/>
    <p:sldId id="329" r:id="rId12"/>
    <p:sldId id="330" r:id="rId13"/>
    <p:sldId id="331" r:id="rId14"/>
    <p:sldId id="332" r:id="rId15"/>
    <p:sldId id="340" r:id="rId16"/>
    <p:sldId id="335" r:id="rId17"/>
    <p:sldId id="336" r:id="rId1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19" autoAdjust="0"/>
    <p:restoredTop sz="85900" autoAdjust="0"/>
  </p:normalViewPr>
  <p:slideViewPr>
    <p:cSldViewPr>
      <p:cViewPr varScale="1">
        <p:scale>
          <a:sx n="62" d="100"/>
          <a:sy n="62" d="100"/>
        </p:scale>
        <p:origin x="181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542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ru-RU"/>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42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542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ru-RU"/>
          </a:p>
        </p:txBody>
      </p:sp>
      <p:sp>
        <p:nvSpPr>
          <p:cNvPr id="542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06F374C-0CFB-499D-8465-F0E84D1A7699}"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17463" y="-20638"/>
            <a:ext cx="9159876" cy="6878638"/>
            <a:chOff x="-11" y="-13"/>
            <a:chExt cx="5770" cy="4333"/>
          </a:xfrm>
        </p:grpSpPr>
        <p:sp>
          <p:nvSpPr>
            <p:cNvPr id="5" name="Rectangle 3"/>
            <p:cNvSpPr>
              <a:spLocks noChangeArrowheads="1"/>
            </p:cNvSpPr>
            <p:nvPr/>
          </p:nvSpPr>
          <p:spPr bwMode="hidden">
            <a:xfrm>
              <a:off x="1008" y="0"/>
              <a:ext cx="4751" cy="4319"/>
            </a:xfrm>
            <a:prstGeom prst="rect">
              <a:avLst/>
            </a:prstGeom>
            <a:gradFill rotWithShape="0">
              <a:gsLst>
                <a:gs pos="0">
                  <a:schemeClr val="folHlink"/>
                </a:gs>
                <a:gs pos="100000">
                  <a:schemeClr val="bg1"/>
                </a:gs>
              </a:gsLst>
              <a:path path="rect">
                <a:fillToRect l="100000" t="100000"/>
              </a:path>
            </a:gradFill>
            <a:ln w="9525">
              <a:noFill/>
              <a:miter lim="800000"/>
              <a:headEnd/>
              <a:tailEnd/>
            </a:ln>
            <a:effectLst/>
          </p:spPr>
          <p:txBody>
            <a:bodyPr wrap="none" anchor="ctr"/>
            <a:lstStyle/>
            <a:p>
              <a:endParaRPr lang="ru-RU"/>
            </a:p>
          </p:txBody>
        </p:sp>
        <p:sp>
          <p:nvSpPr>
            <p:cNvPr id="6" name="Rectangle 4"/>
            <p:cNvSpPr>
              <a:spLocks noChangeArrowheads="1"/>
            </p:cNvSpPr>
            <p:nvPr/>
          </p:nvSpPr>
          <p:spPr bwMode="hidden">
            <a:xfrm>
              <a:off x="0" y="0"/>
              <a:ext cx="912" cy="3984"/>
            </a:xfrm>
            <a:prstGeom prst="rect">
              <a:avLst/>
            </a:prstGeom>
            <a:gradFill rotWithShape="0">
              <a:gsLst>
                <a:gs pos="0">
                  <a:schemeClr val="bg2"/>
                </a:gs>
                <a:gs pos="100000">
                  <a:schemeClr val="bg1"/>
                </a:gs>
              </a:gsLst>
              <a:path path="rect">
                <a:fillToRect r="100000" b="100000"/>
              </a:path>
            </a:gradFill>
            <a:ln w="9525">
              <a:noFill/>
              <a:miter lim="800000"/>
              <a:headEnd/>
              <a:tailEnd/>
            </a:ln>
            <a:effectLst/>
          </p:spPr>
          <p:txBody>
            <a:bodyPr wrap="none" anchor="ctr"/>
            <a:lstStyle/>
            <a:p>
              <a:endParaRPr lang="ru-RU"/>
            </a:p>
          </p:txBody>
        </p:sp>
        <p:sp>
          <p:nvSpPr>
            <p:cNvPr id="7" name="Freeform 5"/>
            <p:cNvSpPr>
              <a:spLocks/>
            </p:cNvSpPr>
            <p:nvPr/>
          </p:nvSpPr>
          <p:spPr bwMode="grayWhite">
            <a:xfrm>
              <a:off x="77" y="83"/>
              <a:ext cx="447" cy="52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8" name="Freeform 6"/>
            <p:cNvSpPr>
              <a:spLocks/>
            </p:cNvSpPr>
            <p:nvPr/>
          </p:nvSpPr>
          <p:spPr bwMode="grayWhite">
            <a:xfrm>
              <a:off x="19" y="1775"/>
              <a:ext cx="462" cy="618"/>
            </a:xfrm>
            <a:custGeom>
              <a:avLst/>
              <a:gdLst>
                <a:gd name="T0" fmla="*/ 224 w 462"/>
                <a:gd name="T1" fmla="*/ 439 h 618"/>
                <a:gd name="T2" fmla="*/ 193 w 462"/>
                <a:gd name="T3" fmla="*/ 434 h 618"/>
                <a:gd name="T4" fmla="*/ 165 w 462"/>
                <a:gd name="T5" fmla="*/ 436 h 618"/>
                <a:gd name="T6" fmla="*/ 156 w 462"/>
                <a:gd name="T7" fmla="*/ 444 h 618"/>
                <a:gd name="T8" fmla="*/ 147 w 462"/>
                <a:gd name="T9" fmla="*/ 461 h 618"/>
                <a:gd name="T10" fmla="*/ 147 w 462"/>
                <a:gd name="T11" fmla="*/ 487 h 618"/>
                <a:gd name="T12" fmla="*/ 143 w 462"/>
                <a:gd name="T13" fmla="*/ 513 h 618"/>
                <a:gd name="T14" fmla="*/ 136 w 462"/>
                <a:gd name="T15" fmla="*/ 537 h 618"/>
                <a:gd name="T16" fmla="*/ 7 w 462"/>
                <a:gd name="T17" fmla="*/ 549 h 618"/>
                <a:gd name="T18" fmla="*/ 5 w 462"/>
                <a:gd name="T19" fmla="*/ 510 h 618"/>
                <a:gd name="T20" fmla="*/ 1 w 462"/>
                <a:gd name="T21" fmla="*/ 472 h 618"/>
                <a:gd name="T22" fmla="*/ 1 w 462"/>
                <a:gd name="T23" fmla="*/ 433 h 618"/>
                <a:gd name="T24" fmla="*/ 12 w 462"/>
                <a:gd name="T25" fmla="*/ 392 h 618"/>
                <a:gd name="T26" fmla="*/ 37 w 462"/>
                <a:gd name="T27" fmla="*/ 383 h 618"/>
                <a:gd name="T28" fmla="*/ 66 w 462"/>
                <a:gd name="T29" fmla="*/ 389 h 618"/>
                <a:gd name="T30" fmla="*/ 94 w 462"/>
                <a:gd name="T31" fmla="*/ 403 h 618"/>
                <a:gd name="T32" fmla="*/ 120 w 462"/>
                <a:gd name="T33" fmla="*/ 417 h 618"/>
                <a:gd name="T34" fmla="*/ 156 w 462"/>
                <a:gd name="T35" fmla="*/ 399 h 618"/>
                <a:gd name="T36" fmla="*/ 166 w 462"/>
                <a:gd name="T37" fmla="*/ 363 h 618"/>
                <a:gd name="T38" fmla="*/ 164 w 462"/>
                <a:gd name="T39" fmla="*/ 321 h 618"/>
                <a:gd name="T40" fmla="*/ 158 w 462"/>
                <a:gd name="T41" fmla="*/ 280 h 618"/>
                <a:gd name="T42" fmla="*/ 71 w 462"/>
                <a:gd name="T43" fmla="*/ 135 h 618"/>
                <a:gd name="T44" fmla="*/ 104 w 462"/>
                <a:gd name="T45" fmla="*/ 141 h 618"/>
                <a:gd name="T46" fmla="*/ 137 w 462"/>
                <a:gd name="T47" fmla="*/ 147 h 618"/>
                <a:gd name="T48" fmla="*/ 170 w 462"/>
                <a:gd name="T49" fmla="*/ 144 h 618"/>
                <a:gd name="T50" fmla="*/ 195 w 462"/>
                <a:gd name="T51" fmla="*/ 128 h 618"/>
                <a:gd name="T52" fmla="*/ 206 w 462"/>
                <a:gd name="T53" fmla="*/ 114 h 618"/>
                <a:gd name="T54" fmla="*/ 216 w 462"/>
                <a:gd name="T55" fmla="*/ 92 h 618"/>
                <a:gd name="T56" fmla="*/ 211 w 462"/>
                <a:gd name="T57" fmla="*/ 69 h 618"/>
                <a:gd name="T58" fmla="*/ 207 w 462"/>
                <a:gd name="T59" fmla="*/ 47 h 618"/>
                <a:gd name="T60" fmla="*/ 208 w 462"/>
                <a:gd name="T61" fmla="*/ 24 h 618"/>
                <a:gd name="T62" fmla="*/ 221 w 462"/>
                <a:gd name="T63" fmla="*/ 2 h 618"/>
                <a:gd name="T64" fmla="*/ 245 w 462"/>
                <a:gd name="T65" fmla="*/ 0 h 618"/>
                <a:gd name="T66" fmla="*/ 272 w 462"/>
                <a:gd name="T67" fmla="*/ 5 h 618"/>
                <a:gd name="T68" fmla="*/ 296 w 462"/>
                <a:gd name="T69" fmla="*/ 17 h 618"/>
                <a:gd name="T70" fmla="*/ 316 w 462"/>
                <a:gd name="T71" fmla="*/ 38 h 618"/>
                <a:gd name="T72" fmla="*/ 317 w 462"/>
                <a:gd name="T73" fmla="*/ 66 h 618"/>
                <a:gd name="T74" fmla="*/ 304 w 462"/>
                <a:gd name="T75" fmla="*/ 94 h 618"/>
                <a:gd name="T76" fmla="*/ 294 w 462"/>
                <a:gd name="T77" fmla="*/ 125 h 618"/>
                <a:gd name="T78" fmla="*/ 302 w 462"/>
                <a:gd name="T79" fmla="*/ 158 h 618"/>
                <a:gd name="T80" fmla="*/ 337 w 462"/>
                <a:gd name="T81" fmla="*/ 181 h 618"/>
                <a:gd name="T82" fmla="*/ 380 w 462"/>
                <a:gd name="T83" fmla="*/ 188 h 618"/>
                <a:gd name="T84" fmla="*/ 427 w 462"/>
                <a:gd name="T85" fmla="*/ 190 h 618"/>
                <a:gd name="T86" fmla="*/ 431 w 462"/>
                <a:gd name="T87" fmla="*/ 329 h 618"/>
                <a:gd name="T88" fmla="*/ 401 w 462"/>
                <a:gd name="T89" fmla="*/ 338 h 618"/>
                <a:gd name="T90" fmla="*/ 370 w 462"/>
                <a:gd name="T91" fmla="*/ 331 h 618"/>
                <a:gd name="T92" fmla="*/ 337 w 462"/>
                <a:gd name="T93" fmla="*/ 319 h 618"/>
                <a:gd name="T94" fmla="*/ 303 w 462"/>
                <a:gd name="T95" fmla="*/ 316 h 618"/>
                <a:gd name="T96" fmla="*/ 281 w 462"/>
                <a:gd name="T97" fmla="*/ 333 h 618"/>
                <a:gd name="T98" fmla="*/ 268 w 462"/>
                <a:gd name="T99" fmla="*/ 361 h 618"/>
                <a:gd name="T100" fmla="*/ 263 w 462"/>
                <a:gd name="T101" fmla="*/ 393 h 618"/>
                <a:gd name="T102" fmla="*/ 264 w 462"/>
                <a:gd name="T103" fmla="*/ 427 h 618"/>
                <a:gd name="T104" fmla="*/ 286 w 462"/>
                <a:gd name="T105" fmla="*/ 457 h 618"/>
                <a:gd name="T106" fmla="*/ 317 w 462"/>
                <a:gd name="T107" fmla="*/ 464 h 618"/>
                <a:gd name="T108" fmla="*/ 354 w 462"/>
                <a:gd name="T109" fmla="*/ 463 h 618"/>
                <a:gd name="T110" fmla="*/ 392 w 462"/>
                <a:gd name="T111" fmla="*/ 473 h 618"/>
                <a:gd name="T112" fmla="*/ 401 w 462"/>
                <a:gd name="T113" fmla="*/ 509 h 618"/>
                <a:gd name="T114" fmla="*/ 403 w 462"/>
                <a:gd name="T115" fmla="*/ 547 h 618"/>
                <a:gd name="T116" fmla="*/ 398 w 462"/>
                <a:gd name="T117" fmla="*/ 583 h 618"/>
                <a:gd name="T118" fmla="*/ 388 w 462"/>
                <a:gd name="T119" fmla="*/ 61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2" h="618">
                  <a:moveTo>
                    <a:pt x="384" y="617"/>
                  </a:moveTo>
                  <a:lnTo>
                    <a:pt x="248" y="578"/>
                  </a:lnTo>
                  <a:lnTo>
                    <a:pt x="231" y="442"/>
                  </a:lnTo>
                  <a:lnTo>
                    <a:pt x="224" y="439"/>
                  </a:lnTo>
                  <a:lnTo>
                    <a:pt x="217" y="436"/>
                  </a:lnTo>
                  <a:lnTo>
                    <a:pt x="209" y="435"/>
                  </a:lnTo>
                  <a:lnTo>
                    <a:pt x="201" y="434"/>
                  </a:lnTo>
                  <a:lnTo>
                    <a:pt x="193" y="434"/>
                  </a:lnTo>
                  <a:lnTo>
                    <a:pt x="185" y="434"/>
                  </a:lnTo>
                  <a:lnTo>
                    <a:pt x="176" y="435"/>
                  </a:lnTo>
                  <a:lnTo>
                    <a:pt x="167" y="435"/>
                  </a:lnTo>
                  <a:lnTo>
                    <a:pt x="165" y="436"/>
                  </a:lnTo>
                  <a:lnTo>
                    <a:pt x="162" y="438"/>
                  </a:lnTo>
                  <a:lnTo>
                    <a:pt x="160" y="440"/>
                  </a:lnTo>
                  <a:lnTo>
                    <a:pt x="158" y="442"/>
                  </a:lnTo>
                  <a:lnTo>
                    <a:pt x="156" y="444"/>
                  </a:lnTo>
                  <a:lnTo>
                    <a:pt x="153" y="448"/>
                  </a:lnTo>
                  <a:lnTo>
                    <a:pt x="151" y="452"/>
                  </a:lnTo>
                  <a:lnTo>
                    <a:pt x="147" y="456"/>
                  </a:lnTo>
                  <a:lnTo>
                    <a:pt x="147" y="461"/>
                  </a:lnTo>
                  <a:lnTo>
                    <a:pt x="147" y="468"/>
                  </a:lnTo>
                  <a:lnTo>
                    <a:pt x="147" y="474"/>
                  </a:lnTo>
                  <a:lnTo>
                    <a:pt x="147" y="480"/>
                  </a:lnTo>
                  <a:lnTo>
                    <a:pt x="147" y="487"/>
                  </a:lnTo>
                  <a:lnTo>
                    <a:pt x="146" y="493"/>
                  </a:lnTo>
                  <a:lnTo>
                    <a:pt x="146" y="499"/>
                  </a:lnTo>
                  <a:lnTo>
                    <a:pt x="145" y="506"/>
                  </a:lnTo>
                  <a:lnTo>
                    <a:pt x="143" y="513"/>
                  </a:lnTo>
                  <a:lnTo>
                    <a:pt x="143" y="520"/>
                  </a:lnTo>
                  <a:lnTo>
                    <a:pt x="141" y="525"/>
                  </a:lnTo>
                  <a:lnTo>
                    <a:pt x="139" y="532"/>
                  </a:lnTo>
                  <a:lnTo>
                    <a:pt x="136" y="537"/>
                  </a:lnTo>
                  <a:lnTo>
                    <a:pt x="134" y="543"/>
                  </a:lnTo>
                  <a:lnTo>
                    <a:pt x="131" y="549"/>
                  </a:lnTo>
                  <a:lnTo>
                    <a:pt x="128" y="553"/>
                  </a:lnTo>
                  <a:lnTo>
                    <a:pt x="7" y="549"/>
                  </a:lnTo>
                  <a:lnTo>
                    <a:pt x="7" y="539"/>
                  </a:lnTo>
                  <a:lnTo>
                    <a:pt x="7" y="530"/>
                  </a:lnTo>
                  <a:lnTo>
                    <a:pt x="6" y="521"/>
                  </a:lnTo>
                  <a:lnTo>
                    <a:pt x="5" y="510"/>
                  </a:lnTo>
                  <a:lnTo>
                    <a:pt x="4" y="501"/>
                  </a:lnTo>
                  <a:lnTo>
                    <a:pt x="2" y="492"/>
                  </a:lnTo>
                  <a:lnTo>
                    <a:pt x="1" y="482"/>
                  </a:lnTo>
                  <a:lnTo>
                    <a:pt x="1" y="472"/>
                  </a:lnTo>
                  <a:lnTo>
                    <a:pt x="0" y="463"/>
                  </a:lnTo>
                  <a:lnTo>
                    <a:pt x="0" y="453"/>
                  </a:lnTo>
                  <a:lnTo>
                    <a:pt x="0" y="442"/>
                  </a:lnTo>
                  <a:lnTo>
                    <a:pt x="1" y="433"/>
                  </a:lnTo>
                  <a:lnTo>
                    <a:pt x="3" y="423"/>
                  </a:lnTo>
                  <a:lnTo>
                    <a:pt x="5" y="413"/>
                  </a:lnTo>
                  <a:lnTo>
                    <a:pt x="8" y="402"/>
                  </a:lnTo>
                  <a:lnTo>
                    <a:pt x="12" y="392"/>
                  </a:lnTo>
                  <a:lnTo>
                    <a:pt x="18" y="388"/>
                  </a:lnTo>
                  <a:lnTo>
                    <a:pt x="24" y="386"/>
                  </a:lnTo>
                  <a:lnTo>
                    <a:pt x="30" y="384"/>
                  </a:lnTo>
                  <a:lnTo>
                    <a:pt x="37" y="383"/>
                  </a:lnTo>
                  <a:lnTo>
                    <a:pt x="45" y="384"/>
                  </a:lnTo>
                  <a:lnTo>
                    <a:pt x="52" y="385"/>
                  </a:lnTo>
                  <a:lnTo>
                    <a:pt x="59" y="387"/>
                  </a:lnTo>
                  <a:lnTo>
                    <a:pt x="66" y="389"/>
                  </a:lnTo>
                  <a:lnTo>
                    <a:pt x="73" y="392"/>
                  </a:lnTo>
                  <a:lnTo>
                    <a:pt x="80" y="396"/>
                  </a:lnTo>
                  <a:lnTo>
                    <a:pt x="87" y="400"/>
                  </a:lnTo>
                  <a:lnTo>
                    <a:pt x="94" y="403"/>
                  </a:lnTo>
                  <a:lnTo>
                    <a:pt x="100" y="407"/>
                  </a:lnTo>
                  <a:lnTo>
                    <a:pt x="107" y="411"/>
                  </a:lnTo>
                  <a:lnTo>
                    <a:pt x="113" y="415"/>
                  </a:lnTo>
                  <a:lnTo>
                    <a:pt x="120" y="417"/>
                  </a:lnTo>
                  <a:lnTo>
                    <a:pt x="136" y="417"/>
                  </a:lnTo>
                  <a:lnTo>
                    <a:pt x="143" y="412"/>
                  </a:lnTo>
                  <a:lnTo>
                    <a:pt x="151" y="406"/>
                  </a:lnTo>
                  <a:lnTo>
                    <a:pt x="156" y="399"/>
                  </a:lnTo>
                  <a:lnTo>
                    <a:pt x="160" y="391"/>
                  </a:lnTo>
                  <a:lnTo>
                    <a:pt x="163" y="383"/>
                  </a:lnTo>
                  <a:lnTo>
                    <a:pt x="165" y="373"/>
                  </a:lnTo>
                  <a:lnTo>
                    <a:pt x="166" y="363"/>
                  </a:lnTo>
                  <a:lnTo>
                    <a:pt x="166" y="353"/>
                  </a:lnTo>
                  <a:lnTo>
                    <a:pt x="166" y="343"/>
                  </a:lnTo>
                  <a:lnTo>
                    <a:pt x="166" y="333"/>
                  </a:lnTo>
                  <a:lnTo>
                    <a:pt x="164" y="321"/>
                  </a:lnTo>
                  <a:lnTo>
                    <a:pt x="163" y="311"/>
                  </a:lnTo>
                  <a:lnTo>
                    <a:pt x="161" y="301"/>
                  </a:lnTo>
                  <a:lnTo>
                    <a:pt x="159" y="290"/>
                  </a:lnTo>
                  <a:lnTo>
                    <a:pt x="158" y="280"/>
                  </a:lnTo>
                  <a:lnTo>
                    <a:pt x="156" y="270"/>
                  </a:lnTo>
                  <a:lnTo>
                    <a:pt x="39" y="241"/>
                  </a:lnTo>
                  <a:lnTo>
                    <a:pt x="63" y="135"/>
                  </a:lnTo>
                  <a:lnTo>
                    <a:pt x="71" y="135"/>
                  </a:lnTo>
                  <a:lnTo>
                    <a:pt x="79" y="136"/>
                  </a:lnTo>
                  <a:lnTo>
                    <a:pt x="87" y="137"/>
                  </a:lnTo>
                  <a:lnTo>
                    <a:pt x="96" y="139"/>
                  </a:lnTo>
                  <a:lnTo>
                    <a:pt x="104" y="141"/>
                  </a:lnTo>
                  <a:lnTo>
                    <a:pt x="113" y="143"/>
                  </a:lnTo>
                  <a:lnTo>
                    <a:pt x="120" y="144"/>
                  </a:lnTo>
                  <a:lnTo>
                    <a:pt x="129" y="146"/>
                  </a:lnTo>
                  <a:lnTo>
                    <a:pt x="137" y="147"/>
                  </a:lnTo>
                  <a:lnTo>
                    <a:pt x="146" y="147"/>
                  </a:lnTo>
                  <a:lnTo>
                    <a:pt x="154" y="147"/>
                  </a:lnTo>
                  <a:lnTo>
                    <a:pt x="162" y="146"/>
                  </a:lnTo>
                  <a:lnTo>
                    <a:pt x="170" y="144"/>
                  </a:lnTo>
                  <a:lnTo>
                    <a:pt x="177" y="141"/>
                  </a:lnTo>
                  <a:lnTo>
                    <a:pt x="185" y="136"/>
                  </a:lnTo>
                  <a:lnTo>
                    <a:pt x="192" y="132"/>
                  </a:lnTo>
                  <a:lnTo>
                    <a:pt x="195" y="128"/>
                  </a:lnTo>
                  <a:lnTo>
                    <a:pt x="197" y="125"/>
                  </a:lnTo>
                  <a:lnTo>
                    <a:pt x="200" y="121"/>
                  </a:lnTo>
                  <a:lnTo>
                    <a:pt x="204" y="118"/>
                  </a:lnTo>
                  <a:lnTo>
                    <a:pt x="206" y="114"/>
                  </a:lnTo>
                  <a:lnTo>
                    <a:pt x="210" y="108"/>
                  </a:lnTo>
                  <a:lnTo>
                    <a:pt x="212" y="104"/>
                  </a:lnTo>
                  <a:lnTo>
                    <a:pt x="216" y="97"/>
                  </a:lnTo>
                  <a:lnTo>
                    <a:pt x="216" y="92"/>
                  </a:lnTo>
                  <a:lnTo>
                    <a:pt x="214" y="86"/>
                  </a:lnTo>
                  <a:lnTo>
                    <a:pt x="214" y="80"/>
                  </a:lnTo>
                  <a:lnTo>
                    <a:pt x="212" y="76"/>
                  </a:lnTo>
                  <a:lnTo>
                    <a:pt x="211" y="69"/>
                  </a:lnTo>
                  <a:lnTo>
                    <a:pt x="210" y="65"/>
                  </a:lnTo>
                  <a:lnTo>
                    <a:pt x="209" y="58"/>
                  </a:lnTo>
                  <a:lnTo>
                    <a:pt x="208" y="53"/>
                  </a:lnTo>
                  <a:lnTo>
                    <a:pt x="207" y="47"/>
                  </a:lnTo>
                  <a:lnTo>
                    <a:pt x="206" y="41"/>
                  </a:lnTo>
                  <a:lnTo>
                    <a:pt x="206" y="35"/>
                  </a:lnTo>
                  <a:lnTo>
                    <a:pt x="207" y="29"/>
                  </a:lnTo>
                  <a:lnTo>
                    <a:pt x="208" y="24"/>
                  </a:lnTo>
                  <a:lnTo>
                    <a:pt x="210" y="17"/>
                  </a:lnTo>
                  <a:lnTo>
                    <a:pt x="212" y="11"/>
                  </a:lnTo>
                  <a:lnTo>
                    <a:pt x="216" y="5"/>
                  </a:lnTo>
                  <a:lnTo>
                    <a:pt x="221" y="2"/>
                  </a:lnTo>
                  <a:lnTo>
                    <a:pt x="226" y="1"/>
                  </a:lnTo>
                  <a:lnTo>
                    <a:pt x="233" y="0"/>
                  </a:lnTo>
                  <a:lnTo>
                    <a:pt x="239" y="0"/>
                  </a:lnTo>
                  <a:lnTo>
                    <a:pt x="245" y="0"/>
                  </a:lnTo>
                  <a:lnTo>
                    <a:pt x="251" y="0"/>
                  </a:lnTo>
                  <a:lnTo>
                    <a:pt x="258" y="1"/>
                  </a:lnTo>
                  <a:lnTo>
                    <a:pt x="264" y="3"/>
                  </a:lnTo>
                  <a:lnTo>
                    <a:pt x="272" y="5"/>
                  </a:lnTo>
                  <a:lnTo>
                    <a:pt x="278" y="8"/>
                  </a:lnTo>
                  <a:lnTo>
                    <a:pt x="284" y="11"/>
                  </a:lnTo>
                  <a:lnTo>
                    <a:pt x="290" y="13"/>
                  </a:lnTo>
                  <a:lnTo>
                    <a:pt x="296" y="17"/>
                  </a:lnTo>
                  <a:lnTo>
                    <a:pt x="302" y="21"/>
                  </a:lnTo>
                  <a:lnTo>
                    <a:pt x="307" y="26"/>
                  </a:lnTo>
                  <a:lnTo>
                    <a:pt x="311" y="30"/>
                  </a:lnTo>
                  <a:lnTo>
                    <a:pt x="316" y="38"/>
                  </a:lnTo>
                  <a:lnTo>
                    <a:pt x="318" y="44"/>
                  </a:lnTo>
                  <a:lnTo>
                    <a:pt x="319" y="52"/>
                  </a:lnTo>
                  <a:lnTo>
                    <a:pt x="318" y="59"/>
                  </a:lnTo>
                  <a:lnTo>
                    <a:pt x="317" y="66"/>
                  </a:lnTo>
                  <a:lnTo>
                    <a:pt x="314" y="73"/>
                  </a:lnTo>
                  <a:lnTo>
                    <a:pt x="311" y="80"/>
                  </a:lnTo>
                  <a:lnTo>
                    <a:pt x="308" y="87"/>
                  </a:lnTo>
                  <a:lnTo>
                    <a:pt x="304" y="94"/>
                  </a:lnTo>
                  <a:lnTo>
                    <a:pt x="301" y="102"/>
                  </a:lnTo>
                  <a:lnTo>
                    <a:pt x="297" y="110"/>
                  </a:lnTo>
                  <a:lnTo>
                    <a:pt x="294" y="118"/>
                  </a:lnTo>
                  <a:lnTo>
                    <a:pt x="294" y="125"/>
                  </a:lnTo>
                  <a:lnTo>
                    <a:pt x="293" y="133"/>
                  </a:lnTo>
                  <a:lnTo>
                    <a:pt x="294" y="140"/>
                  </a:lnTo>
                  <a:lnTo>
                    <a:pt x="295" y="147"/>
                  </a:lnTo>
                  <a:lnTo>
                    <a:pt x="302" y="158"/>
                  </a:lnTo>
                  <a:lnTo>
                    <a:pt x="309" y="165"/>
                  </a:lnTo>
                  <a:lnTo>
                    <a:pt x="317" y="172"/>
                  </a:lnTo>
                  <a:lnTo>
                    <a:pt x="327" y="176"/>
                  </a:lnTo>
                  <a:lnTo>
                    <a:pt x="337" y="181"/>
                  </a:lnTo>
                  <a:lnTo>
                    <a:pt x="347" y="183"/>
                  </a:lnTo>
                  <a:lnTo>
                    <a:pt x="357" y="186"/>
                  </a:lnTo>
                  <a:lnTo>
                    <a:pt x="369" y="187"/>
                  </a:lnTo>
                  <a:lnTo>
                    <a:pt x="380" y="188"/>
                  </a:lnTo>
                  <a:lnTo>
                    <a:pt x="392" y="188"/>
                  </a:lnTo>
                  <a:lnTo>
                    <a:pt x="403" y="189"/>
                  </a:lnTo>
                  <a:lnTo>
                    <a:pt x="415" y="189"/>
                  </a:lnTo>
                  <a:lnTo>
                    <a:pt x="427" y="190"/>
                  </a:lnTo>
                  <a:lnTo>
                    <a:pt x="438" y="191"/>
                  </a:lnTo>
                  <a:lnTo>
                    <a:pt x="450" y="192"/>
                  </a:lnTo>
                  <a:lnTo>
                    <a:pt x="461" y="195"/>
                  </a:lnTo>
                  <a:lnTo>
                    <a:pt x="431" y="329"/>
                  </a:lnTo>
                  <a:lnTo>
                    <a:pt x="424" y="334"/>
                  </a:lnTo>
                  <a:lnTo>
                    <a:pt x="416" y="336"/>
                  </a:lnTo>
                  <a:lnTo>
                    <a:pt x="408" y="338"/>
                  </a:lnTo>
                  <a:lnTo>
                    <a:pt x="401" y="338"/>
                  </a:lnTo>
                  <a:lnTo>
                    <a:pt x="393" y="337"/>
                  </a:lnTo>
                  <a:lnTo>
                    <a:pt x="385" y="336"/>
                  </a:lnTo>
                  <a:lnTo>
                    <a:pt x="377" y="334"/>
                  </a:lnTo>
                  <a:lnTo>
                    <a:pt x="370" y="331"/>
                  </a:lnTo>
                  <a:lnTo>
                    <a:pt x="361" y="327"/>
                  </a:lnTo>
                  <a:lnTo>
                    <a:pt x="353" y="325"/>
                  </a:lnTo>
                  <a:lnTo>
                    <a:pt x="345" y="321"/>
                  </a:lnTo>
                  <a:lnTo>
                    <a:pt x="337" y="319"/>
                  </a:lnTo>
                  <a:lnTo>
                    <a:pt x="328" y="317"/>
                  </a:lnTo>
                  <a:lnTo>
                    <a:pt x="320" y="316"/>
                  </a:lnTo>
                  <a:lnTo>
                    <a:pt x="311" y="315"/>
                  </a:lnTo>
                  <a:lnTo>
                    <a:pt x="303" y="316"/>
                  </a:lnTo>
                  <a:lnTo>
                    <a:pt x="297" y="319"/>
                  </a:lnTo>
                  <a:lnTo>
                    <a:pt x="291" y="323"/>
                  </a:lnTo>
                  <a:lnTo>
                    <a:pt x="286" y="327"/>
                  </a:lnTo>
                  <a:lnTo>
                    <a:pt x="281" y="333"/>
                  </a:lnTo>
                  <a:lnTo>
                    <a:pt x="277" y="339"/>
                  </a:lnTo>
                  <a:lnTo>
                    <a:pt x="274" y="346"/>
                  </a:lnTo>
                  <a:lnTo>
                    <a:pt x="271" y="353"/>
                  </a:lnTo>
                  <a:lnTo>
                    <a:pt x="268" y="361"/>
                  </a:lnTo>
                  <a:lnTo>
                    <a:pt x="266" y="368"/>
                  </a:lnTo>
                  <a:lnTo>
                    <a:pt x="264" y="376"/>
                  </a:lnTo>
                  <a:lnTo>
                    <a:pt x="264" y="385"/>
                  </a:lnTo>
                  <a:lnTo>
                    <a:pt x="263" y="393"/>
                  </a:lnTo>
                  <a:lnTo>
                    <a:pt x="263" y="402"/>
                  </a:lnTo>
                  <a:lnTo>
                    <a:pt x="263" y="410"/>
                  </a:lnTo>
                  <a:lnTo>
                    <a:pt x="264" y="418"/>
                  </a:lnTo>
                  <a:lnTo>
                    <a:pt x="264" y="427"/>
                  </a:lnTo>
                  <a:lnTo>
                    <a:pt x="268" y="438"/>
                  </a:lnTo>
                  <a:lnTo>
                    <a:pt x="273" y="446"/>
                  </a:lnTo>
                  <a:lnTo>
                    <a:pt x="279" y="454"/>
                  </a:lnTo>
                  <a:lnTo>
                    <a:pt x="286" y="457"/>
                  </a:lnTo>
                  <a:lnTo>
                    <a:pt x="293" y="461"/>
                  </a:lnTo>
                  <a:lnTo>
                    <a:pt x="300" y="463"/>
                  </a:lnTo>
                  <a:lnTo>
                    <a:pt x="308" y="464"/>
                  </a:lnTo>
                  <a:lnTo>
                    <a:pt x="317" y="464"/>
                  </a:lnTo>
                  <a:lnTo>
                    <a:pt x="326" y="463"/>
                  </a:lnTo>
                  <a:lnTo>
                    <a:pt x="335" y="463"/>
                  </a:lnTo>
                  <a:lnTo>
                    <a:pt x="344" y="462"/>
                  </a:lnTo>
                  <a:lnTo>
                    <a:pt x="354" y="463"/>
                  </a:lnTo>
                  <a:lnTo>
                    <a:pt x="363" y="463"/>
                  </a:lnTo>
                  <a:lnTo>
                    <a:pt x="373" y="465"/>
                  </a:lnTo>
                  <a:lnTo>
                    <a:pt x="383" y="468"/>
                  </a:lnTo>
                  <a:lnTo>
                    <a:pt x="392" y="473"/>
                  </a:lnTo>
                  <a:lnTo>
                    <a:pt x="395" y="482"/>
                  </a:lnTo>
                  <a:lnTo>
                    <a:pt x="398" y="491"/>
                  </a:lnTo>
                  <a:lnTo>
                    <a:pt x="400" y="499"/>
                  </a:lnTo>
                  <a:lnTo>
                    <a:pt x="401" y="509"/>
                  </a:lnTo>
                  <a:lnTo>
                    <a:pt x="403" y="518"/>
                  </a:lnTo>
                  <a:lnTo>
                    <a:pt x="404" y="527"/>
                  </a:lnTo>
                  <a:lnTo>
                    <a:pt x="404" y="536"/>
                  </a:lnTo>
                  <a:lnTo>
                    <a:pt x="403" y="547"/>
                  </a:lnTo>
                  <a:lnTo>
                    <a:pt x="403" y="555"/>
                  </a:lnTo>
                  <a:lnTo>
                    <a:pt x="401" y="564"/>
                  </a:lnTo>
                  <a:lnTo>
                    <a:pt x="400" y="574"/>
                  </a:lnTo>
                  <a:lnTo>
                    <a:pt x="398" y="583"/>
                  </a:lnTo>
                  <a:lnTo>
                    <a:pt x="396" y="591"/>
                  </a:lnTo>
                  <a:lnTo>
                    <a:pt x="393" y="600"/>
                  </a:lnTo>
                  <a:lnTo>
                    <a:pt x="391" y="608"/>
                  </a:lnTo>
                  <a:lnTo>
                    <a:pt x="388" y="617"/>
                  </a:lnTo>
                  <a:lnTo>
                    <a:pt x="384" y="617"/>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9" name="Freeform 7"/>
            <p:cNvSpPr>
              <a:spLocks/>
            </p:cNvSpPr>
            <p:nvPr/>
          </p:nvSpPr>
          <p:spPr bwMode="grayWhite">
            <a:xfrm>
              <a:off x="48" y="1306"/>
              <a:ext cx="624" cy="371"/>
            </a:xfrm>
            <a:custGeom>
              <a:avLst/>
              <a:gdLst>
                <a:gd name="T0" fmla="*/ 186 w 624"/>
                <a:gd name="T1" fmla="*/ 342 h 371"/>
                <a:gd name="T2" fmla="*/ 175 w 624"/>
                <a:gd name="T3" fmla="*/ 308 h 371"/>
                <a:gd name="T4" fmla="*/ 149 w 624"/>
                <a:gd name="T5" fmla="*/ 280 h 371"/>
                <a:gd name="T6" fmla="*/ 124 w 624"/>
                <a:gd name="T7" fmla="*/ 270 h 371"/>
                <a:gd name="T8" fmla="*/ 104 w 624"/>
                <a:gd name="T9" fmla="*/ 269 h 371"/>
                <a:gd name="T10" fmla="*/ 10 w 624"/>
                <a:gd name="T11" fmla="*/ 290 h 371"/>
                <a:gd name="T12" fmla="*/ 3 w 624"/>
                <a:gd name="T13" fmla="*/ 264 h 371"/>
                <a:gd name="T14" fmla="*/ 0 w 624"/>
                <a:gd name="T15" fmla="*/ 236 h 371"/>
                <a:gd name="T16" fmla="*/ 4 w 624"/>
                <a:gd name="T17" fmla="*/ 214 h 371"/>
                <a:gd name="T18" fmla="*/ 22 w 624"/>
                <a:gd name="T19" fmla="*/ 200 h 371"/>
                <a:gd name="T20" fmla="*/ 53 w 624"/>
                <a:gd name="T21" fmla="*/ 200 h 371"/>
                <a:gd name="T22" fmla="*/ 90 w 624"/>
                <a:gd name="T23" fmla="*/ 208 h 371"/>
                <a:gd name="T24" fmla="*/ 126 w 624"/>
                <a:gd name="T25" fmla="*/ 190 h 371"/>
                <a:gd name="T26" fmla="*/ 144 w 624"/>
                <a:gd name="T27" fmla="*/ 33 h 371"/>
                <a:gd name="T28" fmla="*/ 174 w 624"/>
                <a:gd name="T29" fmla="*/ 28 h 371"/>
                <a:gd name="T30" fmla="*/ 206 w 624"/>
                <a:gd name="T31" fmla="*/ 31 h 371"/>
                <a:gd name="T32" fmla="*/ 230 w 624"/>
                <a:gd name="T33" fmla="*/ 57 h 371"/>
                <a:gd name="T34" fmla="*/ 236 w 624"/>
                <a:gd name="T35" fmla="*/ 99 h 371"/>
                <a:gd name="T36" fmla="*/ 249 w 624"/>
                <a:gd name="T37" fmla="*/ 138 h 371"/>
                <a:gd name="T38" fmla="*/ 293 w 624"/>
                <a:gd name="T39" fmla="*/ 159 h 371"/>
                <a:gd name="T40" fmla="*/ 345 w 624"/>
                <a:gd name="T41" fmla="*/ 148 h 371"/>
                <a:gd name="T42" fmla="*/ 366 w 624"/>
                <a:gd name="T43" fmla="*/ 119 h 371"/>
                <a:gd name="T44" fmla="*/ 361 w 624"/>
                <a:gd name="T45" fmla="*/ 91 h 371"/>
                <a:gd name="T46" fmla="*/ 352 w 624"/>
                <a:gd name="T47" fmla="*/ 62 h 371"/>
                <a:gd name="T48" fmla="*/ 363 w 624"/>
                <a:gd name="T49" fmla="*/ 34 h 371"/>
                <a:gd name="T50" fmla="*/ 398 w 624"/>
                <a:gd name="T51" fmla="*/ 17 h 371"/>
                <a:gd name="T52" fmla="*/ 439 w 624"/>
                <a:gd name="T53" fmla="*/ 7 h 371"/>
                <a:gd name="T54" fmla="*/ 474 w 624"/>
                <a:gd name="T55" fmla="*/ 5 h 371"/>
                <a:gd name="T56" fmla="*/ 479 w 624"/>
                <a:gd name="T57" fmla="*/ 37 h 371"/>
                <a:gd name="T58" fmla="*/ 483 w 624"/>
                <a:gd name="T59" fmla="*/ 70 h 371"/>
                <a:gd name="T60" fmla="*/ 507 w 624"/>
                <a:gd name="T61" fmla="*/ 97 h 371"/>
                <a:gd name="T62" fmla="*/ 535 w 624"/>
                <a:gd name="T63" fmla="*/ 101 h 371"/>
                <a:gd name="T64" fmla="*/ 566 w 624"/>
                <a:gd name="T65" fmla="*/ 94 h 371"/>
                <a:gd name="T66" fmla="*/ 598 w 624"/>
                <a:gd name="T67" fmla="*/ 94 h 371"/>
                <a:gd name="T68" fmla="*/ 620 w 624"/>
                <a:gd name="T69" fmla="*/ 125 h 371"/>
                <a:gd name="T70" fmla="*/ 621 w 624"/>
                <a:gd name="T71" fmla="*/ 162 h 371"/>
                <a:gd name="T72" fmla="*/ 608 w 624"/>
                <a:gd name="T73" fmla="*/ 178 h 371"/>
                <a:gd name="T74" fmla="*/ 573 w 624"/>
                <a:gd name="T75" fmla="*/ 183 h 371"/>
                <a:gd name="T76" fmla="*/ 524 w 624"/>
                <a:gd name="T77" fmla="*/ 186 h 371"/>
                <a:gd name="T78" fmla="*/ 514 w 624"/>
                <a:gd name="T79" fmla="*/ 197 h 371"/>
                <a:gd name="T80" fmla="*/ 519 w 624"/>
                <a:gd name="T81" fmla="*/ 333 h 371"/>
                <a:gd name="T82" fmla="*/ 486 w 624"/>
                <a:gd name="T83" fmla="*/ 342 h 371"/>
                <a:gd name="T84" fmla="*/ 449 w 624"/>
                <a:gd name="T85" fmla="*/ 344 h 371"/>
                <a:gd name="T86" fmla="*/ 412 w 624"/>
                <a:gd name="T87" fmla="*/ 338 h 371"/>
                <a:gd name="T88" fmla="*/ 402 w 624"/>
                <a:gd name="T89" fmla="*/ 311 h 371"/>
                <a:gd name="T90" fmla="*/ 402 w 624"/>
                <a:gd name="T91" fmla="*/ 283 h 371"/>
                <a:gd name="T92" fmla="*/ 397 w 624"/>
                <a:gd name="T93" fmla="*/ 254 h 371"/>
                <a:gd name="T94" fmla="*/ 367 w 624"/>
                <a:gd name="T95" fmla="*/ 236 h 371"/>
                <a:gd name="T96" fmla="*/ 329 w 624"/>
                <a:gd name="T97" fmla="*/ 237 h 371"/>
                <a:gd name="T98" fmla="*/ 289 w 624"/>
                <a:gd name="T99" fmla="*/ 248 h 371"/>
                <a:gd name="T100" fmla="*/ 263 w 624"/>
                <a:gd name="T101" fmla="*/ 264 h 371"/>
                <a:gd name="T102" fmla="*/ 262 w 624"/>
                <a:gd name="T103" fmla="*/ 293 h 371"/>
                <a:gd name="T104" fmla="*/ 276 w 624"/>
                <a:gd name="T105" fmla="*/ 322 h 371"/>
                <a:gd name="T106" fmla="*/ 257 w 624"/>
                <a:gd name="T107" fmla="*/ 360 h 371"/>
                <a:gd name="T108" fmla="*/ 210 w 624"/>
                <a:gd name="T109"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71">
                  <a:moveTo>
                    <a:pt x="191" y="370"/>
                  </a:moveTo>
                  <a:lnTo>
                    <a:pt x="190" y="363"/>
                  </a:lnTo>
                  <a:lnTo>
                    <a:pt x="189" y="356"/>
                  </a:lnTo>
                  <a:lnTo>
                    <a:pt x="188" y="349"/>
                  </a:lnTo>
                  <a:lnTo>
                    <a:pt x="186" y="342"/>
                  </a:lnTo>
                  <a:lnTo>
                    <a:pt x="185" y="335"/>
                  </a:lnTo>
                  <a:lnTo>
                    <a:pt x="182" y="328"/>
                  </a:lnTo>
                  <a:lnTo>
                    <a:pt x="181" y="321"/>
                  </a:lnTo>
                  <a:lnTo>
                    <a:pt x="178" y="315"/>
                  </a:lnTo>
                  <a:lnTo>
                    <a:pt x="175" y="308"/>
                  </a:lnTo>
                  <a:lnTo>
                    <a:pt x="171" y="302"/>
                  </a:lnTo>
                  <a:lnTo>
                    <a:pt x="167" y="296"/>
                  </a:lnTo>
                  <a:lnTo>
                    <a:pt x="162" y="290"/>
                  </a:lnTo>
                  <a:lnTo>
                    <a:pt x="156" y="285"/>
                  </a:lnTo>
                  <a:lnTo>
                    <a:pt x="149" y="280"/>
                  </a:lnTo>
                  <a:lnTo>
                    <a:pt x="143" y="276"/>
                  </a:lnTo>
                  <a:lnTo>
                    <a:pt x="134" y="273"/>
                  </a:lnTo>
                  <a:lnTo>
                    <a:pt x="131" y="271"/>
                  </a:lnTo>
                  <a:lnTo>
                    <a:pt x="128" y="270"/>
                  </a:lnTo>
                  <a:lnTo>
                    <a:pt x="124" y="270"/>
                  </a:lnTo>
                  <a:lnTo>
                    <a:pt x="121" y="270"/>
                  </a:lnTo>
                  <a:lnTo>
                    <a:pt x="117" y="270"/>
                  </a:lnTo>
                  <a:lnTo>
                    <a:pt x="113" y="271"/>
                  </a:lnTo>
                  <a:lnTo>
                    <a:pt x="109" y="270"/>
                  </a:lnTo>
                  <a:lnTo>
                    <a:pt x="104" y="269"/>
                  </a:lnTo>
                  <a:lnTo>
                    <a:pt x="22" y="307"/>
                  </a:lnTo>
                  <a:lnTo>
                    <a:pt x="19" y="304"/>
                  </a:lnTo>
                  <a:lnTo>
                    <a:pt x="15" y="300"/>
                  </a:lnTo>
                  <a:lnTo>
                    <a:pt x="13" y="296"/>
                  </a:lnTo>
                  <a:lnTo>
                    <a:pt x="10" y="290"/>
                  </a:lnTo>
                  <a:lnTo>
                    <a:pt x="9" y="286"/>
                  </a:lnTo>
                  <a:lnTo>
                    <a:pt x="6" y="280"/>
                  </a:lnTo>
                  <a:lnTo>
                    <a:pt x="5" y="275"/>
                  </a:lnTo>
                  <a:lnTo>
                    <a:pt x="4" y="270"/>
                  </a:lnTo>
                  <a:lnTo>
                    <a:pt x="3" y="264"/>
                  </a:lnTo>
                  <a:lnTo>
                    <a:pt x="2" y="258"/>
                  </a:lnTo>
                  <a:lnTo>
                    <a:pt x="0" y="252"/>
                  </a:lnTo>
                  <a:lnTo>
                    <a:pt x="0" y="246"/>
                  </a:lnTo>
                  <a:lnTo>
                    <a:pt x="0" y="241"/>
                  </a:lnTo>
                  <a:lnTo>
                    <a:pt x="0" y="236"/>
                  </a:lnTo>
                  <a:lnTo>
                    <a:pt x="0" y="229"/>
                  </a:lnTo>
                  <a:lnTo>
                    <a:pt x="0" y="224"/>
                  </a:lnTo>
                  <a:lnTo>
                    <a:pt x="0" y="221"/>
                  </a:lnTo>
                  <a:lnTo>
                    <a:pt x="2" y="217"/>
                  </a:lnTo>
                  <a:lnTo>
                    <a:pt x="4" y="214"/>
                  </a:lnTo>
                  <a:lnTo>
                    <a:pt x="6" y="211"/>
                  </a:lnTo>
                  <a:lnTo>
                    <a:pt x="9" y="208"/>
                  </a:lnTo>
                  <a:lnTo>
                    <a:pt x="12" y="206"/>
                  </a:lnTo>
                  <a:lnTo>
                    <a:pt x="16" y="203"/>
                  </a:lnTo>
                  <a:lnTo>
                    <a:pt x="22" y="200"/>
                  </a:lnTo>
                  <a:lnTo>
                    <a:pt x="28" y="200"/>
                  </a:lnTo>
                  <a:lnTo>
                    <a:pt x="33" y="200"/>
                  </a:lnTo>
                  <a:lnTo>
                    <a:pt x="40" y="200"/>
                  </a:lnTo>
                  <a:lnTo>
                    <a:pt x="47" y="200"/>
                  </a:lnTo>
                  <a:lnTo>
                    <a:pt x="53" y="200"/>
                  </a:lnTo>
                  <a:lnTo>
                    <a:pt x="60" y="201"/>
                  </a:lnTo>
                  <a:lnTo>
                    <a:pt x="67" y="204"/>
                  </a:lnTo>
                  <a:lnTo>
                    <a:pt x="74" y="207"/>
                  </a:lnTo>
                  <a:lnTo>
                    <a:pt x="81" y="208"/>
                  </a:lnTo>
                  <a:lnTo>
                    <a:pt x="90" y="208"/>
                  </a:lnTo>
                  <a:lnTo>
                    <a:pt x="97" y="207"/>
                  </a:lnTo>
                  <a:lnTo>
                    <a:pt x="105" y="204"/>
                  </a:lnTo>
                  <a:lnTo>
                    <a:pt x="113" y="200"/>
                  </a:lnTo>
                  <a:lnTo>
                    <a:pt x="119" y="196"/>
                  </a:lnTo>
                  <a:lnTo>
                    <a:pt x="126" y="190"/>
                  </a:lnTo>
                  <a:lnTo>
                    <a:pt x="131" y="183"/>
                  </a:lnTo>
                  <a:lnTo>
                    <a:pt x="127" y="35"/>
                  </a:lnTo>
                  <a:lnTo>
                    <a:pt x="133" y="35"/>
                  </a:lnTo>
                  <a:lnTo>
                    <a:pt x="138" y="34"/>
                  </a:lnTo>
                  <a:lnTo>
                    <a:pt x="144" y="33"/>
                  </a:lnTo>
                  <a:lnTo>
                    <a:pt x="150" y="32"/>
                  </a:lnTo>
                  <a:lnTo>
                    <a:pt x="156" y="31"/>
                  </a:lnTo>
                  <a:lnTo>
                    <a:pt x="162" y="30"/>
                  </a:lnTo>
                  <a:lnTo>
                    <a:pt x="168" y="29"/>
                  </a:lnTo>
                  <a:lnTo>
                    <a:pt x="174" y="28"/>
                  </a:lnTo>
                  <a:lnTo>
                    <a:pt x="181" y="28"/>
                  </a:lnTo>
                  <a:lnTo>
                    <a:pt x="186" y="28"/>
                  </a:lnTo>
                  <a:lnTo>
                    <a:pt x="193" y="28"/>
                  </a:lnTo>
                  <a:lnTo>
                    <a:pt x="199" y="30"/>
                  </a:lnTo>
                  <a:lnTo>
                    <a:pt x="206" y="31"/>
                  </a:lnTo>
                  <a:lnTo>
                    <a:pt x="211" y="34"/>
                  </a:lnTo>
                  <a:lnTo>
                    <a:pt x="218" y="37"/>
                  </a:lnTo>
                  <a:lnTo>
                    <a:pt x="225" y="41"/>
                  </a:lnTo>
                  <a:lnTo>
                    <a:pt x="228" y="48"/>
                  </a:lnTo>
                  <a:lnTo>
                    <a:pt x="230" y="57"/>
                  </a:lnTo>
                  <a:lnTo>
                    <a:pt x="232" y="65"/>
                  </a:lnTo>
                  <a:lnTo>
                    <a:pt x="234" y="73"/>
                  </a:lnTo>
                  <a:lnTo>
                    <a:pt x="234" y="82"/>
                  </a:lnTo>
                  <a:lnTo>
                    <a:pt x="235" y="91"/>
                  </a:lnTo>
                  <a:lnTo>
                    <a:pt x="236" y="99"/>
                  </a:lnTo>
                  <a:lnTo>
                    <a:pt x="238" y="108"/>
                  </a:lnTo>
                  <a:lnTo>
                    <a:pt x="239" y="116"/>
                  </a:lnTo>
                  <a:lnTo>
                    <a:pt x="242" y="124"/>
                  </a:lnTo>
                  <a:lnTo>
                    <a:pt x="245" y="131"/>
                  </a:lnTo>
                  <a:lnTo>
                    <a:pt x="249" y="138"/>
                  </a:lnTo>
                  <a:lnTo>
                    <a:pt x="256" y="145"/>
                  </a:lnTo>
                  <a:lnTo>
                    <a:pt x="263" y="150"/>
                  </a:lnTo>
                  <a:lnTo>
                    <a:pt x="273" y="155"/>
                  </a:lnTo>
                  <a:lnTo>
                    <a:pt x="284" y="159"/>
                  </a:lnTo>
                  <a:lnTo>
                    <a:pt x="293" y="159"/>
                  </a:lnTo>
                  <a:lnTo>
                    <a:pt x="303" y="159"/>
                  </a:lnTo>
                  <a:lnTo>
                    <a:pt x="314" y="158"/>
                  </a:lnTo>
                  <a:lnTo>
                    <a:pt x="325" y="156"/>
                  </a:lnTo>
                  <a:lnTo>
                    <a:pt x="335" y="152"/>
                  </a:lnTo>
                  <a:lnTo>
                    <a:pt x="345" y="148"/>
                  </a:lnTo>
                  <a:lnTo>
                    <a:pt x="353" y="142"/>
                  </a:lnTo>
                  <a:lnTo>
                    <a:pt x="359" y="134"/>
                  </a:lnTo>
                  <a:lnTo>
                    <a:pt x="363" y="129"/>
                  </a:lnTo>
                  <a:lnTo>
                    <a:pt x="365" y="124"/>
                  </a:lnTo>
                  <a:lnTo>
                    <a:pt x="366" y="119"/>
                  </a:lnTo>
                  <a:lnTo>
                    <a:pt x="366" y="113"/>
                  </a:lnTo>
                  <a:lnTo>
                    <a:pt x="366" y="108"/>
                  </a:lnTo>
                  <a:lnTo>
                    <a:pt x="365" y="102"/>
                  </a:lnTo>
                  <a:lnTo>
                    <a:pt x="364" y="96"/>
                  </a:lnTo>
                  <a:lnTo>
                    <a:pt x="361" y="91"/>
                  </a:lnTo>
                  <a:lnTo>
                    <a:pt x="359" y="86"/>
                  </a:lnTo>
                  <a:lnTo>
                    <a:pt x="357" y="79"/>
                  </a:lnTo>
                  <a:lnTo>
                    <a:pt x="354" y="73"/>
                  </a:lnTo>
                  <a:lnTo>
                    <a:pt x="354" y="68"/>
                  </a:lnTo>
                  <a:lnTo>
                    <a:pt x="352" y="62"/>
                  </a:lnTo>
                  <a:lnTo>
                    <a:pt x="351" y="57"/>
                  </a:lnTo>
                  <a:lnTo>
                    <a:pt x="351" y="51"/>
                  </a:lnTo>
                  <a:lnTo>
                    <a:pt x="352" y="44"/>
                  </a:lnTo>
                  <a:lnTo>
                    <a:pt x="357" y="39"/>
                  </a:lnTo>
                  <a:lnTo>
                    <a:pt x="363" y="34"/>
                  </a:lnTo>
                  <a:lnTo>
                    <a:pt x="369" y="30"/>
                  </a:lnTo>
                  <a:lnTo>
                    <a:pt x="376" y="26"/>
                  </a:lnTo>
                  <a:lnTo>
                    <a:pt x="383" y="22"/>
                  </a:lnTo>
                  <a:lnTo>
                    <a:pt x="391" y="19"/>
                  </a:lnTo>
                  <a:lnTo>
                    <a:pt x="398" y="17"/>
                  </a:lnTo>
                  <a:lnTo>
                    <a:pt x="407" y="14"/>
                  </a:lnTo>
                  <a:lnTo>
                    <a:pt x="414" y="12"/>
                  </a:lnTo>
                  <a:lnTo>
                    <a:pt x="422" y="10"/>
                  </a:lnTo>
                  <a:lnTo>
                    <a:pt x="431" y="9"/>
                  </a:lnTo>
                  <a:lnTo>
                    <a:pt x="439" y="7"/>
                  </a:lnTo>
                  <a:lnTo>
                    <a:pt x="448" y="5"/>
                  </a:lnTo>
                  <a:lnTo>
                    <a:pt x="456" y="3"/>
                  </a:lnTo>
                  <a:lnTo>
                    <a:pt x="464" y="2"/>
                  </a:lnTo>
                  <a:lnTo>
                    <a:pt x="472" y="0"/>
                  </a:lnTo>
                  <a:lnTo>
                    <a:pt x="474" y="5"/>
                  </a:lnTo>
                  <a:lnTo>
                    <a:pt x="476" y="11"/>
                  </a:lnTo>
                  <a:lnTo>
                    <a:pt x="477" y="17"/>
                  </a:lnTo>
                  <a:lnTo>
                    <a:pt x="478" y="24"/>
                  </a:lnTo>
                  <a:lnTo>
                    <a:pt x="478" y="30"/>
                  </a:lnTo>
                  <a:lnTo>
                    <a:pt x="479" y="37"/>
                  </a:lnTo>
                  <a:lnTo>
                    <a:pt x="479" y="44"/>
                  </a:lnTo>
                  <a:lnTo>
                    <a:pt x="479" y="51"/>
                  </a:lnTo>
                  <a:lnTo>
                    <a:pt x="479" y="57"/>
                  </a:lnTo>
                  <a:lnTo>
                    <a:pt x="481" y="64"/>
                  </a:lnTo>
                  <a:lnTo>
                    <a:pt x="483" y="70"/>
                  </a:lnTo>
                  <a:lnTo>
                    <a:pt x="485" y="76"/>
                  </a:lnTo>
                  <a:lnTo>
                    <a:pt x="488" y="82"/>
                  </a:lnTo>
                  <a:lnTo>
                    <a:pt x="493" y="88"/>
                  </a:lnTo>
                  <a:lnTo>
                    <a:pt x="499" y="92"/>
                  </a:lnTo>
                  <a:lnTo>
                    <a:pt x="507" y="97"/>
                  </a:lnTo>
                  <a:lnTo>
                    <a:pt x="512" y="99"/>
                  </a:lnTo>
                  <a:lnTo>
                    <a:pt x="517" y="101"/>
                  </a:lnTo>
                  <a:lnTo>
                    <a:pt x="523" y="102"/>
                  </a:lnTo>
                  <a:lnTo>
                    <a:pt x="529" y="102"/>
                  </a:lnTo>
                  <a:lnTo>
                    <a:pt x="535" y="101"/>
                  </a:lnTo>
                  <a:lnTo>
                    <a:pt x="541" y="99"/>
                  </a:lnTo>
                  <a:lnTo>
                    <a:pt x="547" y="98"/>
                  </a:lnTo>
                  <a:lnTo>
                    <a:pt x="554" y="97"/>
                  </a:lnTo>
                  <a:lnTo>
                    <a:pt x="560" y="95"/>
                  </a:lnTo>
                  <a:lnTo>
                    <a:pt x="566" y="94"/>
                  </a:lnTo>
                  <a:lnTo>
                    <a:pt x="572" y="92"/>
                  </a:lnTo>
                  <a:lnTo>
                    <a:pt x="579" y="92"/>
                  </a:lnTo>
                  <a:lnTo>
                    <a:pt x="584" y="92"/>
                  </a:lnTo>
                  <a:lnTo>
                    <a:pt x="591" y="92"/>
                  </a:lnTo>
                  <a:lnTo>
                    <a:pt x="598" y="94"/>
                  </a:lnTo>
                  <a:lnTo>
                    <a:pt x="603" y="97"/>
                  </a:lnTo>
                  <a:lnTo>
                    <a:pt x="610" y="102"/>
                  </a:lnTo>
                  <a:lnTo>
                    <a:pt x="614" y="109"/>
                  </a:lnTo>
                  <a:lnTo>
                    <a:pt x="618" y="117"/>
                  </a:lnTo>
                  <a:lnTo>
                    <a:pt x="620" y="125"/>
                  </a:lnTo>
                  <a:lnTo>
                    <a:pt x="621" y="133"/>
                  </a:lnTo>
                  <a:lnTo>
                    <a:pt x="622" y="142"/>
                  </a:lnTo>
                  <a:lnTo>
                    <a:pt x="623" y="151"/>
                  </a:lnTo>
                  <a:lnTo>
                    <a:pt x="623" y="159"/>
                  </a:lnTo>
                  <a:lnTo>
                    <a:pt x="621" y="162"/>
                  </a:lnTo>
                  <a:lnTo>
                    <a:pt x="619" y="165"/>
                  </a:lnTo>
                  <a:lnTo>
                    <a:pt x="618" y="169"/>
                  </a:lnTo>
                  <a:lnTo>
                    <a:pt x="615" y="172"/>
                  </a:lnTo>
                  <a:lnTo>
                    <a:pt x="612" y="175"/>
                  </a:lnTo>
                  <a:lnTo>
                    <a:pt x="608" y="178"/>
                  </a:lnTo>
                  <a:lnTo>
                    <a:pt x="604" y="181"/>
                  </a:lnTo>
                  <a:lnTo>
                    <a:pt x="599" y="183"/>
                  </a:lnTo>
                  <a:lnTo>
                    <a:pt x="591" y="184"/>
                  </a:lnTo>
                  <a:lnTo>
                    <a:pt x="582" y="184"/>
                  </a:lnTo>
                  <a:lnTo>
                    <a:pt x="573" y="183"/>
                  </a:lnTo>
                  <a:lnTo>
                    <a:pt x="564" y="182"/>
                  </a:lnTo>
                  <a:lnTo>
                    <a:pt x="554" y="181"/>
                  </a:lnTo>
                  <a:lnTo>
                    <a:pt x="545" y="182"/>
                  </a:lnTo>
                  <a:lnTo>
                    <a:pt x="535" y="183"/>
                  </a:lnTo>
                  <a:lnTo>
                    <a:pt x="524" y="186"/>
                  </a:lnTo>
                  <a:lnTo>
                    <a:pt x="523" y="188"/>
                  </a:lnTo>
                  <a:lnTo>
                    <a:pt x="521" y="191"/>
                  </a:lnTo>
                  <a:lnTo>
                    <a:pt x="519" y="192"/>
                  </a:lnTo>
                  <a:lnTo>
                    <a:pt x="517" y="194"/>
                  </a:lnTo>
                  <a:lnTo>
                    <a:pt x="514" y="197"/>
                  </a:lnTo>
                  <a:lnTo>
                    <a:pt x="512" y="199"/>
                  </a:lnTo>
                  <a:lnTo>
                    <a:pt x="509" y="203"/>
                  </a:lnTo>
                  <a:lnTo>
                    <a:pt x="507" y="207"/>
                  </a:lnTo>
                  <a:lnTo>
                    <a:pt x="524" y="331"/>
                  </a:lnTo>
                  <a:lnTo>
                    <a:pt x="519" y="333"/>
                  </a:lnTo>
                  <a:lnTo>
                    <a:pt x="512" y="335"/>
                  </a:lnTo>
                  <a:lnTo>
                    <a:pt x="507" y="338"/>
                  </a:lnTo>
                  <a:lnTo>
                    <a:pt x="500" y="339"/>
                  </a:lnTo>
                  <a:lnTo>
                    <a:pt x="493" y="341"/>
                  </a:lnTo>
                  <a:lnTo>
                    <a:pt x="486" y="342"/>
                  </a:lnTo>
                  <a:lnTo>
                    <a:pt x="479" y="343"/>
                  </a:lnTo>
                  <a:lnTo>
                    <a:pt x="471" y="344"/>
                  </a:lnTo>
                  <a:lnTo>
                    <a:pt x="464" y="344"/>
                  </a:lnTo>
                  <a:lnTo>
                    <a:pt x="456" y="344"/>
                  </a:lnTo>
                  <a:lnTo>
                    <a:pt x="449" y="344"/>
                  </a:lnTo>
                  <a:lnTo>
                    <a:pt x="441" y="344"/>
                  </a:lnTo>
                  <a:lnTo>
                    <a:pt x="433" y="342"/>
                  </a:lnTo>
                  <a:lnTo>
                    <a:pt x="426" y="341"/>
                  </a:lnTo>
                  <a:lnTo>
                    <a:pt x="419" y="340"/>
                  </a:lnTo>
                  <a:lnTo>
                    <a:pt x="412" y="338"/>
                  </a:lnTo>
                  <a:lnTo>
                    <a:pt x="408" y="333"/>
                  </a:lnTo>
                  <a:lnTo>
                    <a:pt x="405" y="328"/>
                  </a:lnTo>
                  <a:lnTo>
                    <a:pt x="403" y="322"/>
                  </a:lnTo>
                  <a:lnTo>
                    <a:pt x="402" y="316"/>
                  </a:lnTo>
                  <a:lnTo>
                    <a:pt x="402" y="311"/>
                  </a:lnTo>
                  <a:lnTo>
                    <a:pt x="401" y="306"/>
                  </a:lnTo>
                  <a:lnTo>
                    <a:pt x="401" y="300"/>
                  </a:lnTo>
                  <a:lnTo>
                    <a:pt x="401" y="294"/>
                  </a:lnTo>
                  <a:lnTo>
                    <a:pt x="402" y="289"/>
                  </a:lnTo>
                  <a:lnTo>
                    <a:pt x="402" y="283"/>
                  </a:lnTo>
                  <a:lnTo>
                    <a:pt x="402" y="277"/>
                  </a:lnTo>
                  <a:lnTo>
                    <a:pt x="401" y="271"/>
                  </a:lnTo>
                  <a:lnTo>
                    <a:pt x="400" y="266"/>
                  </a:lnTo>
                  <a:lnTo>
                    <a:pt x="398" y="260"/>
                  </a:lnTo>
                  <a:lnTo>
                    <a:pt x="397" y="254"/>
                  </a:lnTo>
                  <a:lnTo>
                    <a:pt x="393" y="248"/>
                  </a:lnTo>
                  <a:lnTo>
                    <a:pt x="388" y="244"/>
                  </a:lnTo>
                  <a:lnTo>
                    <a:pt x="381" y="240"/>
                  </a:lnTo>
                  <a:lnTo>
                    <a:pt x="374" y="238"/>
                  </a:lnTo>
                  <a:lnTo>
                    <a:pt x="367" y="236"/>
                  </a:lnTo>
                  <a:lnTo>
                    <a:pt x="360" y="235"/>
                  </a:lnTo>
                  <a:lnTo>
                    <a:pt x="353" y="235"/>
                  </a:lnTo>
                  <a:lnTo>
                    <a:pt x="345" y="235"/>
                  </a:lnTo>
                  <a:lnTo>
                    <a:pt x="337" y="236"/>
                  </a:lnTo>
                  <a:lnTo>
                    <a:pt x="329" y="237"/>
                  </a:lnTo>
                  <a:lnTo>
                    <a:pt x="321" y="239"/>
                  </a:lnTo>
                  <a:lnTo>
                    <a:pt x="313" y="241"/>
                  </a:lnTo>
                  <a:lnTo>
                    <a:pt x="306" y="243"/>
                  </a:lnTo>
                  <a:lnTo>
                    <a:pt x="297" y="245"/>
                  </a:lnTo>
                  <a:lnTo>
                    <a:pt x="289" y="248"/>
                  </a:lnTo>
                  <a:lnTo>
                    <a:pt x="281" y="250"/>
                  </a:lnTo>
                  <a:lnTo>
                    <a:pt x="273" y="252"/>
                  </a:lnTo>
                  <a:lnTo>
                    <a:pt x="270" y="255"/>
                  </a:lnTo>
                  <a:lnTo>
                    <a:pt x="267" y="260"/>
                  </a:lnTo>
                  <a:lnTo>
                    <a:pt x="263" y="264"/>
                  </a:lnTo>
                  <a:lnTo>
                    <a:pt x="260" y="270"/>
                  </a:lnTo>
                  <a:lnTo>
                    <a:pt x="258" y="276"/>
                  </a:lnTo>
                  <a:lnTo>
                    <a:pt x="258" y="282"/>
                  </a:lnTo>
                  <a:lnTo>
                    <a:pt x="258" y="287"/>
                  </a:lnTo>
                  <a:lnTo>
                    <a:pt x="262" y="293"/>
                  </a:lnTo>
                  <a:lnTo>
                    <a:pt x="265" y="299"/>
                  </a:lnTo>
                  <a:lnTo>
                    <a:pt x="268" y="304"/>
                  </a:lnTo>
                  <a:lnTo>
                    <a:pt x="271" y="310"/>
                  </a:lnTo>
                  <a:lnTo>
                    <a:pt x="273" y="316"/>
                  </a:lnTo>
                  <a:lnTo>
                    <a:pt x="276" y="322"/>
                  </a:lnTo>
                  <a:lnTo>
                    <a:pt x="277" y="328"/>
                  </a:lnTo>
                  <a:lnTo>
                    <a:pt x="277" y="334"/>
                  </a:lnTo>
                  <a:lnTo>
                    <a:pt x="277" y="341"/>
                  </a:lnTo>
                  <a:lnTo>
                    <a:pt x="266" y="355"/>
                  </a:lnTo>
                  <a:lnTo>
                    <a:pt x="257" y="360"/>
                  </a:lnTo>
                  <a:lnTo>
                    <a:pt x="248" y="362"/>
                  </a:lnTo>
                  <a:lnTo>
                    <a:pt x="239" y="363"/>
                  </a:lnTo>
                  <a:lnTo>
                    <a:pt x="230" y="363"/>
                  </a:lnTo>
                  <a:lnTo>
                    <a:pt x="220" y="364"/>
                  </a:lnTo>
                  <a:lnTo>
                    <a:pt x="210" y="364"/>
                  </a:lnTo>
                  <a:lnTo>
                    <a:pt x="201" y="366"/>
                  </a:lnTo>
                  <a:lnTo>
                    <a:pt x="191" y="370"/>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0" name="Freeform 8"/>
            <p:cNvSpPr>
              <a:spLocks/>
            </p:cNvSpPr>
            <p:nvPr/>
          </p:nvSpPr>
          <p:spPr bwMode="grayWhite">
            <a:xfrm>
              <a:off x="0" y="706"/>
              <a:ext cx="506" cy="470"/>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1" name="Freeform 9"/>
            <p:cNvSpPr>
              <a:spLocks/>
            </p:cNvSpPr>
            <p:nvPr/>
          </p:nvSpPr>
          <p:spPr bwMode="grayWhite">
            <a:xfrm>
              <a:off x="538" y="441"/>
              <a:ext cx="512" cy="509"/>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2" name="Freeform 10"/>
            <p:cNvSpPr>
              <a:spLocks/>
            </p:cNvSpPr>
            <p:nvPr/>
          </p:nvSpPr>
          <p:spPr bwMode="grayWhite">
            <a:xfrm>
              <a:off x="459" y="2344"/>
              <a:ext cx="506" cy="470"/>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3" name="Freeform 11"/>
            <p:cNvSpPr>
              <a:spLocks/>
            </p:cNvSpPr>
            <p:nvPr/>
          </p:nvSpPr>
          <p:spPr bwMode="grayWhite">
            <a:xfrm>
              <a:off x="477" y="2884"/>
              <a:ext cx="447" cy="52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4" name="Freeform 12"/>
            <p:cNvSpPr>
              <a:spLocks/>
            </p:cNvSpPr>
            <p:nvPr/>
          </p:nvSpPr>
          <p:spPr bwMode="grayWhite">
            <a:xfrm>
              <a:off x="49" y="2440"/>
              <a:ext cx="409" cy="621"/>
            </a:xfrm>
            <a:custGeom>
              <a:avLst/>
              <a:gdLst>
                <a:gd name="T0" fmla="*/ 232 w 409"/>
                <a:gd name="T1" fmla="*/ 620 h 621"/>
                <a:gd name="T2" fmla="*/ 189 w 409"/>
                <a:gd name="T3" fmla="*/ 605 h 621"/>
                <a:gd name="T4" fmla="*/ 182 w 409"/>
                <a:gd name="T5" fmla="*/ 565 h 621"/>
                <a:gd name="T6" fmla="*/ 193 w 409"/>
                <a:gd name="T7" fmla="*/ 519 h 621"/>
                <a:gd name="T8" fmla="*/ 165 w 409"/>
                <a:gd name="T9" fmla="*/ 492 h 621"/>
                <a:gd name="T10" fmla="*/ 126 w 409"/>
                <a:gd name="T11" fmla="*/ 490 h 621"/>
                <a:gd name="T12" fmla="*/ 87 w 409"/>
                <a:gd name="T13" fmla="*/ 497 h 621"/>
                <a:gd name="T14" fmla="*/ 44 w 409"/>
                <a:gd name="T15" fmla="*/ 505 h 621"/>
                <a:gd name="T16" fmla="*/ 25 w 409"/>
                <a:gd name="T17" fmla="*/ 493 h 621"/>
                <a:gd name="T18" fmla="*/ 21 w 409"/>
                <a:gd name="T19" fmla="*/ 472 h 621"/>
                <a:gd name="T20" fmla="*/ 19 w 409"/>
                <a:gd name="T21" fmla="*/ 448 h 621"/>
                <a:gd name="T22" fmla="*/ 17 w 409"/>
                <a:gd name="T23" fmla="*/ 423 h 621"/>
                <a:gd name="T24" fmla="*/ 21 w 409"/>
                <a:gd name="T25" fmla="*/ 396 h 621"/>
                <a:gd name="T26" fmla="*/ 52 w 409"/>
                <a:gd name="T27" fmla="*/ 377 h 621"/>
                <a:gd name="T28" fmla="*/ 82 w 409"/>
                <a:gd name="T29" fmla="*/ 375 h 621"/>
                <a:gd name="T30" fmla="*/ 116 w 409"/>
                <a:gd name="T31" fmla="*/ 373 h 621"/>
                <a:gd name="T32" fmla="*/ 137 w 409"/>
                <a:gd name="T33" fmla="*/ 354 h 621"/>
                <a:gd name="T34" fmla="*/ 151 w 409"/>
                <a:gd name="T35" fmla="*/ 327 h 621"/>
                <a:gd name="T36" fmla="*/ 151 w 409"/>
                <a:gd name="T37" fmla="*/ 294 h 621"/>
                <a:gd name="T38" fmla="*/ 137 w 409"/>
                <a:gd name="T39" fmla="*/ 262 h 621"/>
                <a:gd name="T40" fmla="*/ 111 w 409"/>
                <a:gd name="T41" fmla="*/ 256 h 621"/>
                <a:gd name="T42" fmla="*/ 86 w 409"/>
                <a:gd name="T43" fmla="*/ 264 h 621"/>
                <a:gd name="T44" fmla="*/ 60 w 409"/>
                <a:gd name="T45" fmla="*/ 275 h 621"/>
                <a:gd name="T46" fmla="*/ 35 w 409"/>
                <a:gd name="T47" fmla="*/ 282 h 621"/>
                <a:gd name="T48" fmla="*/ 6 w 409"/>
                <a:gd name="T49" fmla="*/ 268 h 621"/>
                <a:gd name="T50" fmla="*/ 1 w 409"/>
                <a:gd name="T51" fmla="*/ 231 h 621"/>
                <a:gd name="T52" fmla="*/ 9 w 409"/>
                <a:gd name="T53" fmla="*/ 205 h 621"/>
                <a:gd name="T54" fmla="*/ 15 w 409"/>
                <a:gd name="T55" fmla="*/ 175 h 621"/>
                <a:gd name="T56" fmla="*/ 44 w 409"/>
                <a:gd name="T57" fmla="*/ 161 h 621"/>
                <a:gd name="T58" fmla="*/ 87 w 409"/>
                <a:gd name="T59" fmla="*/ 156 h 621"/>
                <a:gd name="T60" fmla="*/ 127 w 409"/>
                <a:gd name="T61" fmla="*/ 145 h 621"/>
                <a:gd name="T62" fmla="*/ 154 w 409"/>
                <a:gd name="T63" fmla="*/ 113 h 621"/>
                <a:gd name="T64" fmla="*/ 152 w 409"/>
                <a:gd name="T65" fmla="*/ 72 h 621"/>
                <a:gd name="T66" fmla="*/ 150 w 409"/>
                <a:gd name="T67" fmla="*/ 29 h 621"/>
                <a:gd name="T68" fmla="*/ 186 w 409"/>
                <a:gd name="T69" fmla="*/ 4 h 621"/>
                <a:gd name="T70" fmla="*/ 228 w 409"/>
                <a:gd name="T71" fmla="*/ 1 h 621"/>
                <a:gd name="T72" fmla="*/ 252 w 409"/>
                <a:gd name="T73" fmla="*/ 22 h 621"/>
                <a:gd name="T74" fmla="*/ 248 w 409"/>
                <a:gd name="T75" fmla="*/ 53 h 621"/>
                <a:gd name="T76" fmla="*/ 241 w 409"/>
                <a:gd name="T77" fmla="*/ 86 h 621"/>
                <a:gd name="T78" fmla="*/ 247 w 409"/>
                <a:gd name="T79" fmla="*/ 116 h 621"/>
                <a:gd name="T80" fmla="*/ 371 w 409"/>
                <a:gd name="T81" fmla="*/ 252 h 621"/>
                <a:gd name="T82" fmla="*/ 338 w 409"/>
                <a:gd name="T83" fmla="*/ 262 h 621"/>
                <a:gd name="T84" fmla="*/ 301 w 409"/>
                <a:gd name="T85" fmla="*/ 257 h 621"/>
                <a:gd name="T86" fmla="*/ 264 w 409"/>
                <a:gd name="T87" fmla="*/ 260 h 621"/>
                <a:gd name="T88" fmla="*/ 237 w 409"/>
                <a:gd name="T89" fmla="*/ 286 h 621"/>
                <a:gd name="T90" fmla="*/ 233 w 409"/>
                <a:gd name="T91" fmla="*/ 316 h 621"/>
                <a:gd name="T92" fmla="*/ 234 w 409"/>
                <a:gd name="T93" fmla="*/ 348 h 621"/>
                <a:gd name="T94" fmla="*/ 245 w 409"/>
                <a:gd name="T95" fmla="*/ 377 h 621"/>
                <a:gd name="T96" fmla="*/ 265 w 409"/>
                <a:gd name="T97" fmla="*/ 400 h 621"/>
                <a:gd name="T98" fmla="*/ 284 w 409"/>
                <a:gd name="T99" fmla="*/ 397 h 621"/>
                <a:gd name="T100" fmla="*/ 303 w 409"/>
                <a:gd name="T101" fmla="*/ 385 h 621"/>
                <a:gd name="T102" fmla="*/ 322 w 409"/>
                <a:gd name="T103" fmla="*/ 370 h 621"/>
                <a:gd name="T104" fmla="*/ 345 w 409"/>
                <a:gd name="T105" fmla="*/ 356 h 621"/>
                <a:gd name="T106" fmla="*/ 383 w 409"/>
                <a:gd name="T107" fmla="*/ 363 h 621"/>
                <a:gd name="T108" fmla="*/ 407 w 409"/>
                <a:gd name="T109" fmla="*/ 390 h 621"/>
                <a:gd name="T110" fmla="*/ 407 w 409"/>
                <a:gd name="T111" fmla="*/ 416 h 621"/>
                <a:gd name="T112" fmla="*/ 402 w 409"/>
                <a:gd name="T113" fmla="*/ 444 h 621"/>
                <a:gd name="T114" fmla="*/ 368 w 409"/>
                <a:gd name="T115" fmla="*/ 456 h 621"/>
                <a:gd name="T116" fmla="*/ 327 w 409"/>
                <a:gd name="T117" fmla="*/ 467 h 621"/>
                <a:gd name="T118" fmla="*/ 291 w 409"/>
                <a:gd name="T119" fmla="*/ 485 h 621"/>
                <a:gd name="T120" fmla="*/ 266 w 409"/>
                <a:gd name="T121" fmla="*/ 61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 h="621">
                  <a:moveTo>
                    <a:pt x="266" y="611"/>
                  </a:moveTo>
                  <a:lnTo>
                    <a:pt x="254" y="616"/>
                  </a:lnTo>
                  <a:lnTo>
                    <a:pt x="243" y="618"/>
                  </a:lnTo>
                  <a:lnTo>
                    <a:pt x="232" y="620"/>
                  </a:lnTo>
                  <a:lnTo>
                    <a:pt x="221" y="619"/>
                  </a:lnTo>
                  <a:lnTo>
                    <a:pt x="210" y="617"/>
                  </a:lnTo>
                  <a:lnTo>
                    <a:pt x="199" y="611"/>
                  </a:lnTo>
                  <a:lnTo>
                    <a:pt x="189" y="605"/>
                  </a:lnTo>
                  <a:lnTo>
                    <a:pt x="179" y="598"/>
                  </a:lnTo>
                  <a:lnTo>
                    <a:pt x="179" y="588"/>
                  </a:lnTo>
                  <a:lnTo>
                    <a:pt x="180" y="577"/>
                  </a:lnTo>
                  <a:lnTo>
                    <a:pt x="182" y="565"/>
                  </a:lnTo>
                  <a:lnTo>
                    <a:pt x="186" y="555"/>
                  </a:lnTo>
                  <a:lnTo>
                    <a:pt x="190" y="543"/>
                  </a:lnTo>
                  <a:lnTo>
                    <a:pt x="192" y="531"/>
                  </a:lnTo>
                  <a:lnTo>
                    <a:pt x="193" y="519"/>
                  </a:lnTo>
                  <a:lnTo>
                    <a:pt x="189" y="506"/>
                  </a:lnTo>
                  <a:lnTo>
                    <a:pt x="182" y="500"/>
                  </a:lnTo>
                  <a:lnTo>
                    <a:pt x="173" y="495"/>
                  </a:lnTo>
                  <a:lnTo>
                    <a:pt x="165" y="492"/>
                  </a:lnTo>
                  <a:lnTo>
                    <a:pt x="155" y="489"/>
                  </a:lnTo>
                  <a:lnTo>
                    <a:pt x="146" y="489"/>
                  </a:lnTo>
                  <a:lnTo>
                    <a:pt x="136" y="488"/>
                  </a:lnTo>
                  <a:lnTo>
                    <a:pt x="126" y="490"/>
                  </a:lnTo>
                  <a:lnTo>
                    <a:pt x="117" y="490"/>
                  </a:lnTo>
                  <a:lnTo>
                    <a:pt x="107" y="493"/>
                  </a:lnTo>
                  <a:lnTo>
                    <a:pt x="97" y="495"/>
                  </a:lnTo>
                  <a:lnTo>
                    <a:pt x="87" y="497"/>
                  </a:lnTo>
                  <a:lnTo>
                    <a:pt x="76" y="499"/>
                  </a:lnTo>
                  <a:lnTo>
                    <a:pt x="65" y="502"/>
                  </a:lnTo>
                  <a:lnTo>
                    <a:pt x="55" y="503"/>
                  </a:lnTo>
                  <a:lnTo>
                    <a:pt x="44" y="505"/>
                  </a:lnTo>
                  <a:lnTo>
                    <a:pt x="34" y="506"/>
                  </a:lnTo>
                  <a:lnTo>
                    <a:pt x="30" y="502"/>
                  </a:lnTo>
                  <a:lnTo>
                    <a:pt x="28" y="498"/>
                  </a:lnTo>
                  <a:lnTo>
                    <a:pt x="25" y="493"/>
                  </a:lnTo>
                  <a:lnTo>
                    <a:pt x="23" y="489"/>
                  </a:lnTo>
                  <a:lnTo>
                    <a:pt x="23" y="483"/>
                  </a:lnTo>
                  <a:lnTo>
                    <a:pt x="21" y="478"/>
                  </a:lnTo>
                  <a:lnTo>
                    <a:pt x="21" y="472"/>
                  </a:lnTo>
                  <a:lnTo>
                    <a:pt x="20" y="466"/>
                  </a:lnTo>
                  <a:lnTo>
                    <a:pt x="19" y="460"/>
                  </a:lnTo>
                  <a:lnTo>
                    <a:pt x="19" y="454"/>
                  </a:lnTo>
                  <a:lnTo>
                    <a:pt x="19" y="448"/>
                  </a:lnTo>
                  <a:lnTo>
                    <a:pt x="19" y="442"/>
                  </a:lnTo>
                  <a:lnTo>
                    <a:pt x="18" y="435"/>
                  </a:lnTo>
                  <a:lnTo>
                    <a:pt x="17" y="429"/>
                  </a:lnTo>
                  <a:lnTo>
                    <a:pt x="17" y="423"/>
                  </a:lnTo>
                  <a:lnTo>
                    <a:pt x="15" y="417"/>
                  </a:lnTo>
                  <a:lnTo>
                    <a:pt x="14" y="410"/>
                  </a:lnTo>
                  <a:lnTo>
                    <a:pt x="17" y="402"/>
                  </a:lnTo>
                  <a:lnTo>
                    <a:pt x="21" y="396"/>
                  </a:lnTo>
                  <a:lnTo>
                    <a:pt x="26" y="391"/>
                  </a:lnTo>
                  <a:lnTo>
                    <a:pt x="35" y="386"/>
                  </a:lnTo>
                  <a:lnTo>
                    <a:pt x="42" y="381"/>
                  </a:lnTo>
                  <a:lnTo>
                    <a:pt x="52" y="377"/>
                  </a:lnTo>
                  <a:lnTo>
                    <a:pt x="61" y="374"/>
                  </a:lnTo>
                  <a:lnTo>
                    <a:pt x="67" y="373"/>
                  </a:lnTo>
                  <a:lnTo>
                    <a:pt x="75" y="374"/>
                  </a:lnTo>
                  <a:lnTo>
                    <a:pt x="82" y="375"/>
                  </a:lnTo>
                  <a:lnTo>
                    <a:pt x="91" y="375"/>
                  </a:lnTo>
                  <a:lnTo>
                    <a:pt x="98" y="376"/>
                  </a:lnTo>
                  <a:lnTo>
                    <a:pt x="107" y="375"/>
                  </a:lnTo>
                  <a:lnTo>
                    <a:pt x="116" y="373"/>
                  </a:lnTo>
                  <a:lnTo>
                    <a:pt x="127" y="371"/>
                  </a:lnTo>
                  <a:lnTo>
                    <a:pt x="130" y="366"/>
                  </a:lnTo>
                  <a:lnTo>
                    <a:pt x="134" y="359"/>
                  </a:lnTo>
                  <a:lnTo>
                    <a:pt x="137" y="354"/>
                  </a:lnTo>
                  <a:lnTo>
                    <a:pt x="140" y="348"/>
                  </a:lnTo>
                  <a:lnTo>
                    <a:pt x="144" y="341"/>
                  </a:lnTo>
                  <a:lnTo>
                    <a:pt x="148" y="334"/>
                  </a:lnTo>
                  <a:lnTo>
                    <a:pt x="151" y="327"/>
                  </a:lnTo>
                  <a:lnTo>
                    <a:pt x="156" y="321"/>
                  </a:lnTo>
                  <a:lnTo>
                    <a:pt x="153" y="313"/>
                  </a:lnTo>
                  <a:lnTo>
                    <a:pt x="151" y="304"/>
                  </a:lnTo>
                  <a:lnTo>
                    <a:pt x="151" y="294"/>
                  </a:lnTo>
                  <a:lnTo>
                    <a:pt x="149" y="285"/>
                  </a:lnTo>
                  <a:lnTo>
                    <a:pt x="147" y="275"/>
                  </a:lnTo>
                  <a:lnTo>
                    <a:pt x="143" y="269"/>
                  </a:lnTo>
                  <a:lnTo>
                    <a:pt x="137" y="262"/>
                  </a:lnTo>
                  <a:lnTo>
                    <a:pt x="129" y="257"/>
                  </a:lnTo>
                  <a:lnTo>
                    <a:pt x="123" y="257"/>
                  </a:lnTo>
                  <a:lnTo>
                    <a:pt x="117" y="257"/>
                  </a:lnTo>
                  <a:lnTo>
                    <a:pt x="111" y="256"/>
                  </a:lnTo>
                  <a:lnTo>
                    <a:pt x="104" y="258"/>
                  </a:lnTo>
                  <a:lnTo>
                    <a:pt x="98" y="259"/>
                  </a:lnTo>
                  <a:lnTo>
                    <a:pt x="92" y="261"/>
                  </a:lnTo>
                  <a:lnTo>
                    <a:pt x="86" y="264"/>
                  </a:lnTo>
                  <a:lnTo>
                    <a:pt x="80" y="266"/>
                  </a:lnTo>
                  <a:lnTo>
                    <a:pt x="73" y="270"/>
                  </a:lnTo>
                  <a:lnTo>
                    <a:pt x="67" y="273"/>
                  </a:lnTo>
                  <a:lnTo>
                    <a:pt x="60" y="275"/>
                  </a:lnTo>
                  <a:lnTo>
                    <a:pt x="55" y="278"/>
                  </a:lnTo>
                  <a:lnTo>
                    <a:pt x="48" y="280"/>
                  </a:lnTo>
                  <a:lnTo>
                    <a:pt x="41" y="282"/>
                  </a:lnTo>
                  <a:lnTo>
                    <a:pt x="35" y="282"/>
                  </a:lnTo>
                  <a:lnTo>
                    <a:pt x="28" y="283"/>
                  </a:lnTo>
                  <a:lnTo>
                    <a:pt x="20" y="280"/>
                  </a:lnTo>
                  <a:lnTo>
                    <a:pt x="12" y="275"/>
                  </a:lnTo>
                  <a:lnTo>
                    <a:pt x="6" y="268"/>
                  </a:lnTo>
                  <a:lnTo>
                    <a:pt x="2" y="259"/>
                  </a:lnTo>
                  <a:lnTo>
                    <a:pt x="2" y="252"/>
                  </a:lnTo>
                  <a:lnTo>
                    <a:pt x="0" y="241"/>
                  </a:lnTo>
                  <a:lnTo>
                    <a:pt x="1" y="231"/>
                  </a:lnTo>
                  <a:lnTo>
                    <a:pt x="5" y="222"/>
                  </a:lnTo>
                  <a:lnTo>
                    <a:pt x="6" y="217"/>
                  </a:lnTo>
                  <a:lnTo>
                    <a:pt x="8" y="210"/>
                  </a:lnTo>
                  <a:lnTo>
                    <a:pt x="9" y="205"/>
                  </a:lnTo>
                  <a:lnTo>
                    <a:pt x="10" y="196"/>
                  </a:lnTo>
                  <a:lnTo>
                    <a:pt x="12" y="190"/>
                  </a:lnTo>
                  <a:lnTo>
                    <a:pt x="13" y="183"/>
                  </a:lnTo>
                  <a:lnTo>
                    <a:pt x="15" y="175"/>
                  </a:lnTo>
                  <a:lnTo>
                    <a:pt x="17" y="167"/>
                  </a:lnTo>
                  <a:lnTo>
                    <a:pt x="26" y="165"/>
                  </a:lnTo>
                  <a:lnTo>
                    <a:pt x="34" y="163"/>
                  </a:lnTo>
                  <a:lnTo>
                    <a:pt x="44" y="161"/>
                  </a:lnTo>
                  <a:lnTo>
                    <a:pt x="54" y="160"/>
                  </a:lnTo>
                  <a:lnTo>
                    <a:pt x="64" y="158"/>
                  </a:lnTo>
                  <a:lnTo>
                    <a:pt x="75" y="158"/>
                  </a:lnTo>
                  <a:lnTo>
                    <a:pt x="87" y="156"/>
                  </a:lnTo>
                  <a:lnTo>
                    <a:pt x="97" y="155"/>
                  </a:lnTo>
                  <a:lnTo>
                    <a:pt x="108" y="153"/>
                  </a:lnTo>
                  <a:lnTo>
                    <a:pt x="118" y="150"/>
                  </a:lnTo>
                  <a:lnTo>
                    <a:pt x="127" y="145"/>
                  </a:lnTo>
                  <a:lnTo>
                    <a:pt x="136" y="140"/>
                  </a:lnTo>
                  <a:lnTo>
                    <a:pt x="142" y="132"/>
                  </a:lnTo>
                  <a:lnTo>
                    <a:pt x="148" y="124"/>
                  </a:lnTo>
                  <a:lnTo>
                    <a:pt x="154" y="113"/>
                  </a:lnTo>
                  <a:lnTo>
                    <a:pt x="157" y="99"/>
                  </a:lnTo>
                  <a:lnTo>
                    <a:pt x="157" y="91"/>
                  </a:lnTo>
                  <a:lnTo>
                    <a:pt x="156" y="81"/>
                  </a:lnTo>
                  <a:lnTo>
                    <a:pt x="152" y="72"/>
                  </a:lnTo>
                  <a:lnTo>
                    <a:pt x="149" y="61"/>
                  </a:lnTo>
                  <a:lnTo>
                    <a:pt x="147" y="51"/>
                  </a:lnTo>
                  <a:lnTo>
                    <a:pt x="147" y="39"/>
                  </a:lnTo>
                  <a:lnTo>
                    <a:pt x="150" y="29"/>
                  </a:lnTo>
                  <a:lnTo>
                    <a:pt x="156" y="18"/>
                  </a:lnTo>
                  <a:lnTo>
                    <a:pt x="166" y="13"/>
                  </a:lnTo>
                  <a:lnTo>
                    <a:pt x="175" y="8"/>
                  </a:lnTo>
                  <a:lnTo>
                    <a:pt x="186" y="4"/>
                  </a:lnTo>
                  <a:lnTo>
                    <a:pt x="196" y="1"/>
                  </a:lnTo>
                  <a:lnTo>
                    <a:pt x="207" y="0"/>
                  </a:lnTo>
                  <a:lnTo>
                    <a:pt x="217" y="0"/>
                  </a:lnTo>
                  <a:lnTo>
                    <a:pt x="228" y="1"/>
                  </a:lnTo>
                  <a:lnTo>
                    <a:pt x="239" y="3"/>
                  </a:lnTo>
                  <a:lnTo>
                    <a:pt x="246" y="9"/>
                  </a:lnTo>
                  <a:lnTo>
                    <a:pt x="249" y="14"/>
                  </a:lnTo>
                  <a:lnTo>
                    <a:pt x="252" y="22"/>
                  </a:lnTo>
                  <a:lnTo>
                    <a:pt x="252" y="29"/>
                  </a:lnTo>
                  <a:lnTo>
                    <a:pt x="252" y="36"/>
                  </a:lnTo>
                  <a:lnTo>
                    <a:pt x="250" y="44"/>
                  </a:lnTo>
                  <a:lnTo>
                    <a:pt x="248" y="53"/>
                  </a:lnTo>
                  <a:lnTo>
                    <a:pt x="246" y="61"/>
                  </a:lnTo>
                  <a:lnTo>
                    <a:pt x="244" y="69"/>
                  </a:lnTo>
                  <a:lnTo>
                    <a:pt x="241" y="78"/>
                  </a:lnTo>
                  <a:lnTo>
                    <a:pt x="241" y="86"/>
                  </a:lnTo>
                  <a:lnTo>
                    <a:pt x="239" y="94"/>
                  </a:lnTo>
                  <a:lnTo>
                    <a:pt x="241" y="102"/>
                  </a:lnTo>
                  <a:lnTo>
                    <a:pt x="242" y="109"/>
                  </a:lnTo>
                  <a:lnTo>
                    <a:pt x="247" y="116"/>
                  </a:lnTo>
                  <a:lnTo>
                    <a:pt x="253" y="122"/>
                  </a:lnTo>
                  <a:lnTo>
                    <a:pt x="376" y="124"/>
                  </a:lnTo>
                  <a:lnTo>
                    <a:pt x="377" y="244"/>
                  </a:lnTo>
                  <a:lnTo>
                    <a:pt x="371" y="252"/>
                  </a:lnTo>
                  <a:lnTo>
                    <a:pt x="363" y="257"/>
                  </a:lnTo>
                  <a:lnTo>
                    <a:pt x="354" y="260"/>
                  </a:lnTo>
                  <a:lnTo>
                    <a:pt x="347" y="262"/>
                  </a:lnTo>
                  <a:lnTo>
                    <a:pt x="338" y="262"/>
                  </a:lnTo>
                  <a:lnTo>
                    <a:pt x="328" y="261"/>
                  </a:lnTo>
                  <a:lnTo>
                    <a:pt x="319" y="260"/>
                  </a:lnTo>
                  <a:lnTo>
                    <a:pt x="310" y="259"/>
                  </a:lnTo>
                  <a:lnTo>
                    <a:pt x="301" y="257"/>
                  </a:lnTo>
                  <a:lnTo>
                    <a:pt x="292" y="256"/>
                  </a:lnTo>
                  <a:lnTo>
                    <a:pt x="282" y="257"/>
                  </a:lnTo>
                  <a:lnTo>
                    <a:pt x="274" y="257"/>
                  </a:lnTo>
                  <a:lnTo>
                    <a:pt x="264" y="260"/>
                  </a:lnTo>
                  <a:lnTo>
                    <a:pt x="256" y="264"/>
                  </a:lnTo>
                  <a:lnTo>
                    <a:pt x="248" y="271"/>
                  </a:lnTo>
                  <a:lnTo>
                    <a:pt x="240" y="280"/>
                  </a:lnTo>
                  <a:lnTo>
                    <a:pt x="237" y="286"/>
                  </a:lnTo>
                  <a:lnTo>
                    <a:pt x="236" y="293"/>
                  </a:lnTo>
                  <a:lnTo>
                    <a:pt x="235" y="300"/>
                  </a:lnTo>
                  <a:lnTo>
                    <a:pt x="234" y="308"/>
                  </a:lnTo>
                  <a:lnTo>
                    <a:pt x="233" y="316"/>
                  </a:lnTo>
                  <a:lnTo>
                    <a:pt x="233" y="323"/>
                  </a:lnTo>
                  <a:lnTo>
                    <a:pt x="233" y="331"/>
                  </a:lnTo>
                  <a:lnTo>
                    <a:pt x="234" y="339"/>
                  </a:lnTo>
                  <a:lnTo>
                    <a:pt x="234" y="348"/>
                  </a:lnTo>
                  <a:lnTo>
                    <a:pt x="237" y="355"/>
                  </a:lnTo>
                  <a:lnTo>
                    <a:pt x="238" y="362"/>
                  </a:lnTo>
                  <a:lnTo>
                    <a:pt x="241" y="370"/>
                  </a:lnTo>
                  <a:lnTo>
                    <a:pt x="245" y="377"/>
                  </a:lnTo>
                  <a:lnTo>
                    <a:pt x="249" y="385"/>
                  </a:lnTo>
                  <a:lnTo>
                    <a:pt x="254" y="392"/>
                  </a:lnTo>
                  <a:lnTo>
                    <a:pt x="259" y="397"/>
                  </a:lnTo>
                  <a:lnTo>
                    <a:pt x="265" y="400"/>
                  </a:lnTo>
                  <a:lnTo>
                    <a:pt x="270" y="400"/>
                  </a:lnTo>
                  <a:lnTo>
                    <a:pt x="275" y="400"/>
                  </a:lnTo>
                  <a:lnTo>
                    <a:pt x="278" y="398"/>
                  </a:lnTo>
                  <a:lnTo>
                    <a:pt x="284" y="397"/>
                  </a:lnTo>
                  <a:lnTo>
                    <a:pt x="289" y="394"/>
                  </a:lnTo>
                  <a:lnTo>
                    <a:pt x="294" y="392"/>
                  </a:lnTo>
                  <a:lnTo>
                    <a:pt x="298" y="388"/>
                  </a:lnTo>
                  <a:lnTo>
                    <a:pt x="303" y="385"/>
                  </a:lnTo>
                  <a:lnTo>
                    <a:pt x="308" y="381"/>
                  </a:lnTo>
                  <a:lnTo>
                    <a:pt x="313" y="378"/>
                  </a:lnTo>
                  <a:lnTo>
                    <a:pt x="318" y="373"/>
                  </a:lnTo>
                  <a:lnTo>
                    <a:pt x="322" y="370"/>
                  </a:lnTo>
                  <a:lnTo>
                    <a:pt x="326" y="366"/>
                  </a:lnTo>
                  <a:lnTo>
                    <a:pt x="331" y="363"/>
                  </a:lnTo>
                  <a:lnTo>
                    <a:pt x="336" y="360"/>
                  </a:lnTo>
                  <a:lnTo>
                    <a:pt x="345" y="356"/>
                  </a:lnTo>
                  <a:lnTo>
                    <a:pt x="355" y="355"/>
                  </a:lnTo>
                  <a:lnTo>
                    <a:pt x="365" y="356"/>
                  </a:lnTo>
                  <a:lnTo>
                    <a:pt x="375" y="359"/>
                  </a:lnTo>
                  <a:lnTo>
                    <a:pt x="383" y="363"/>
                  </a:lnTo>
                  <a:lnTo>
                    <a:pt x="392" y="369"/>
                  </a:lnTo>
                  <a:lnTo>
                    <a:pt x="400" y="376"/>
                  </a:lnTo>
                  <a:lnTo>
                    <a:pt x="406" y="383"/>
                  </a:lnTo>
                  <a:lnTo>
                    <a:pt x="407" y="390"/>
                  </a:lnTo>
                  <a:lnTo>
                    <a:pt x="408" y="396"/>
                  </a:lnTo>
                  <a:lnTo>
                    <a:pt x="408" y="403"/>
                  </a:lnTo>
                  <a:lnTo>
                    <a:pt x="408" y="410"/>
                  </a:lnTo>
                  <a:lnTo>
                    <a:pt x="407" y="416"/>
                  </a:lnTo>
                  <a:lnTo>
                    <a:pt x="408" y="423"/>
                  </a:lnTo>
                  <a:lnTo>
                    <a:pt x="408" y="431"/>
                  </a:lnTo>
                  <a:lnTo>
                    <a:pt x="408" y="438"/>
                  </a:lnTo>
                  <a:lnTo>
                    <a:pt x="402" y="444"/>
                  </a:lnTo>
                  <a:lnTo>
                    <a:pt x="395" y="447"/>
                  </a:lnTo>
                  <a:lnTo>
                    <a:pt x="387" y="451"/>
                  </a:lnTo>
                  <a:lnTo>
                    <a:pt x="378" y="454"/>
                  </a:lnTo>
                  <a:lnTo>
                    <a:pt x="368" y="456"/>
                  </a:lnTo>
                  <a:lnTo>
                    <a:pt x="358" y="459"/>
                  </a:lnTo>
                  <a:lnTo>
                    <a:pt x="348" y="463"/>
                  </a:lnTo>
                  <a:lnTo>
                    <a:pt x="338" y="465"/>
                  </a:lnTo>
                  <a:lnTo>
                    <a:pt x="327" y="467"/>
                  </a:lnTo>
                  <a:lnTo>
                    <a:pt x="317" y="471"/>
                  </a:lnTo>
                  <a:lnTo>
                    <a:pt x="309" y="475"/>
                  </a:lnTo>
                  <a:lnTo>
                    <a:pt x="299" y="480"/>
                  </a:lnTo>
                  <a:lnTo>
                    <a:pt x="291" y="485"/>
                  </a:lnTo>
                  <a:lnTo>
                    <a:pt x="283" y="490"/>
                  </a:lnTo>
                  <a:lnTo>
                    <a:pt x="277" y="498"/>
                  </a:lnTo>
                  <a:lnTo>
                    <a:pt x="271" y="508"/>
                  </a:lnTo>
                  <a:lnTo>
                    <a:pt x="266" y="611"/>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5" name="Freeform 13"/>
            <p:cNvSpPr>
              <a:spLocks/>
            </p:cNvSpPr>
            <p:nvPr/>
          </p:nvSpPr>
          <p:spPr bwMode="grayWhite">
            <a:xfrm>
              <a:off x="548" y="-13"/>
              <a:ext cx="439" cy="396"/>
            </a:xfrm>
            <a:custGeom>
              <a:avLst/>
              <a:gdLst>
                <a:gd name="T0" fmla="*/ 246 w 439"/>
                <a:gd name="T1" fmla="*/ 372 h 396"/>
                <a:gd name="T2" fmla="*/ 237 w 439"/>
                <a:gd name="T3" fmla="*/ 330 h 396"/>
                <a:gd name="T4" fmla="*/ 222 w 439"/>
                <a:gd name="T5" fmla="*/ 293 h 396"/>
                <a:gd name="T6" fmla="*/ 185 w 439"/>
                <a:gd name="T7" fmla="*/ 278 h 396"/>
                <a:gd name="T8" fmla="*/ 142 w 439"/>
                <a:gd name="T9" fmla="*/ 289 h 396"/>
                <a:gd name="T10" fmla="*/ 104 w 439"/>
                <a:gd name="T11" fmla="*/ 293 h 396"/>
                <a:gd name="T12" fmla="*/ 85 w 439"/>
                <a:gd name="T13" fmla="*/ 275 h 396"/>
                <a:gd name="T14" fmla="*/ 73 w 439"/>
                <a:gd name="T15" fmla="*/ 247 h 396"/>
                <a:gd name="T16" fmla="*/ 67 w 439"/>
                <a:gd name="T17" fmla="*/ 215 h 396"/>
                <a:gd name="T18" fmla="*/ 68 w 439"/>
                <a:gd name="T19" fmla="*/ 185 h 396"/>
                <a:gd name="T20" fmla="*/ 99 w 439"/>
                <a:gd name="T21" fmla="*/ 176 h 396"/>
                <a:gd name="T22" fmla="*/ 139 w 439"/>
                <a:gd name="T23" fmla="*/ 183 h 396"/>
                <a:gd name="T24" fmla="*/ 167 w 439"/>
                <a:gd name="T25" fmla="*/ 170 h 396"/>
                <a:gd name="T26" fmla="*/ 179 w 439"/>
                <a:gd name="T27" fmla="*/ 149 h 396"/>
                <a:gd name="T28" fmla="*/ 181 w 439"/>
                <a:gd name="T29" fmla="*/ 123 h 396"/>
                <a:gd name="T30" fmla="*/ 180 w 439"/>
                <a:gd name="T31" fmla="*/ 96 h 396"/>
                <a:gd name="T32" fmla="*/ 170 w 439"/>
                <a:gd name="T33" fmla="*/ 68 h 396"/>
                <a:gd name="T34" fmla="*/ 146 w 439"/>
                <a:gd name="T35" fmla="*/ 48 h 396"/>
                <a:gd name="T36" fmla="*/ 115 w 439"/>
                <a:gd name="T37" fmla="*/ 49 h 396"/>
                <a:gd name="T38" fmla="*/ 86 w 439"/>
                <a:gd name="T39" fmla="*/ 62 h 396"/>
                <a:gd name="T40" fmla="*/ 56 w 439"/>
                <a:gd name="T41" fmla="*/ 71 h 396"/>
                <a:gd name="T42" fmla="*/ 26 w 439"/>
                <a:gd name="T43" fmla="*/ 62 h 396"/>
                <a:gd name="T44" fmla="*/ 11 w 439"/>
                <a:gd name="T45" fmla="*/ 43 h 396"/>
                <a:gd name="T46" fmla="*/ 1 w 439"/>
                <a:gd name="T47" fmla="*/ 22 h 396"/>
                <a:gd name="T48" fmla="*/ 388 w 439"/>
                <a:gd name="T49" fmla="*/ 18 h 396"/>
                <a:gd name="T50" fmla="*/ 367 w 439"/>
                <a:gd name="T51" fmla="*/ 21 h 396"/>
                <a:gd name="T52" fmla="*/ 346 w 439"/>
                <a:gd name="T53" fmla="*/ 18 h 396"/>
                <a:gd name="T54" fmla="*/ 324 w 439"/>
                <a:gd name="T55" fmla="*/ 13 h 396"/>
                <a:gd name="T56" fmla="*/ 299 w 439"/>
                <a:gd name="T57" fmla="*/ 18 h 396"/>
                <a:gd name="T58" fmla="*/ 278 w 439"/>
                <a:gd name="T59" fmla="*/ 43 h 396"/>
                <a:gd name="T60" fmla="*/ 277 w 439"/>
                <a:gd name="T61" fmla="*/ 75 h 396"/>
                <a:gd name="T62" fmla="*/ 281 w 439"/>
                <a:gd name="T63" fmla="*/ 99 h 396"/>
                <a:gd name="T64" fmla="*/ 287 w 439"/>
                <a:gd name="T65" fmla="*/ 124 h 396"/>
                <a:gd name="T66" fmla="*/ 300 w 439"/>
                <a:gd name="T67" fmla="*/ 145 h 396"/>
                <a:gd name="T68" fmla="*/ 325 w 439"/>
                <a:gd name="T69" fmla="*/ 159 h 396"/>
                <a:gd name="T70" fmla="*/ 349 w 439"/>
                <a:gd name="T71" fmla="*/ 158 h 396"/>
                <a:gd name="T72" fmla="*/ 371 w 439"/>
                <a:gd name="T73" fmla="*/ 148 h 396"/>
                <a:gd name="T74" fmla="*/ 394 w 439"/>
                <a:gd name="T75" fmla="*/ 138 h 396"/>
                <a:gd name="T76" fmla="*/ 418 w 439"/>
                <a:gd name="T77" fmla="*/ 142 h 396"/>
                <a:gd name="T78" fmla="*/ 428 w 439"/>
                <a:gd name="T79" fmla="*/ 163 h 396"/>
                <a:gd name="T80" fmla="*/ 434 w 439"/>
                <a:gd name="T81" fmla="*/ 188 h 396"/>
                <a:gd name="T82" fmla="*/ 436 w 439"/>
                <a:gd name="T83" fmla="*/ 215 h 396"/>
                <a:gd name="T84" fmla="*/ 428 w 439"/>
                <a:gd name="T85" fmla="*/ 234 h 396"/>
                <a:gd name="T86" fmla="*/ 389 w 439"/>
                <a:gd name="T87" fmla="*/ 242 h 396"/>
                <a:gd name="T88" fmla="*/ 355 w 439"/>
                <a:gd name="T89" fmla="*/ 257 h 396"/>
                <a:gd name="T90" fmla="*/ 339 w 439"/>
                <a:gd name="T91" fmla="*/ 282 h 396"/>
                <a:gd name="T92" fmla="*/ 345 w 439"/>
                <a:gd name="T93" fmla="*/ 313 h 396"/>
                <a:gd name="T94" fmla="*/ 364 w 439"/>
                <a:gd name="T95" fmla="*/ 340 h 396"/>
                <a:gd name="T96" fmla="*/ 361 w 439"/>
                <a:gd name="T97" fmla="*/ 368 h 396"/>
                <a:gd name="T98" fmla="*/ 339 w 439"/>
                <a:gd name="T99" fmla="*/ 379 h 396"/>
                <a:gd name="T100" fmla="*/ 315 w 439"/>
                <a:gd name="T101" fmla="*/ 387 h 396"/>
                <a:gd name="T102" fmla="*/ 290 w 439"/>
                <a:gd name="T103" fmla="*/ 392 h 396"/>
                <a:gd name="T104" fmla="*/ 264 w 439"/>
                <a:gd name="T105" fmla="*/ 39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 h="396">
                  <a:moveTo>
                    <a:pt x="264" y="395"/>
                  </a:moveTo>
                  <a:lnTo>
                    <a:pt x="257" y="388"/>
                  </a:lnTo>
                  <a:lnTo>
                    <a:pt x="251" y="381"/>
                  </a:lnTo>
                  <a:lnTo>
                    <a:pt x="246" y="372"/>
                  </a:lnTo>
                  <a:lnTo>
                    <a:pt x="244" y="362"/>
                  </a:lnTo>
                  <a:lnTo>
                    <a:pt x="240" y="351"/>
                  </a:lnTo>
                  <a:lnTo>
                    <a:pt x="238" y="341"/>
                  </a:lnTo>
                  <a:lnTo>
                    <a:pt x="237" y="330"/>
                  </a:lnTo>
                  <a:lnTo>
                    <a:pt x="234" y="320"/>
                  </a:lnTo>
                  <a:lnTo>
                    <a:pt x="231" y="310"/>
                  </a:lnTo>
                  <a:lnTo>
                    <a:pt x="227" y="301"/>
                  </a:lnTo>
                  <a:lnTo>
                    <a:pt x="222" y="293"/>
                  </a:lnTo>
                  <a:lnTo>
                    <a:pt x="215" y="287"/>
                  </a:lnTo>
                  <a:lnTo>
                    <a:pt x="207" y="282"/>
                  </a:lnTo>
                  <a:lnTo>
                    <a:pt x="197" y="279"/>
                  </a:lnTo>
                  <a:lnTo>
                    <a:pt x="185" y="278"/>
                  </a:lnTo>
                  <a:lnTo>
                    <a:pt x="169" y="280"/>
                  </a:lnTo>
                  <a:lnTo>
                    <a:pt x="160" y="283"/>
                  </a:lnTo>
                  <a:lnTo>
                    <a:pt x="151" y="286"/>
                  </a:lnTo>
                  <a:lnTo>
                    <a:pt x="142" y="289"/>
                  </a:lnTo>
                  <a:lnTo>
                    <a:pt x="132" y="291"/>
                  </a:lnTo>
                  <a:lnTo>
                    <a:pt x="123" y="292"/>
                  </a:lnTo>
                  <a:lnTo>
                    <a:pt x="114" y="293"/>
                  </a:lnTo>
                  <a:lnTo>
                    <a:pt x="104" y="293"/>
                  </a:lnTo>
                  <a:lnTo>
                    <a:pt x="94" y="293"/>
                  </a:lnTo>
                  <a:lnTo>
                    <a:pt x="91" y="288"/>
                  </a:lnTo>
                  <a:lnTo>
                    <a:pt x="88" y="282"/>
                  </a:lnTo>
                  <a:lnTo>
                    <a:pt x="85" y="275"/>
                  </a:lnTo>
                  <a:lnTo>
                    <a:pt x="82" y="269"/>
                  </a:lnTo>
                  <a:lnTo>
                    <a:pt x="79" y="261"/>
                  </a:lnTo>
                  <a:lnTo>
                    <a:pt x="76" y="254"/>
                  </a:lnTo>
                  <a:lnTo>
                    <a:pt x="73" y="247"/>
                  </a:lnTo>
                  <a:lnTo>
                    <a:pt x="72" y="238"/>
                  </a:lnTo>
                  <a:lnTo>
                    <a:pt x="70" y="231"/>
                  </a:lnTo>
                  <a:lnTo>
                    <a:pt x="68" y="224"/>
                  </a:lnTo>
                  <a:lnTo>
                    <a:pt x="67" y="215"/>
                  </a:lnTo>
                  <a:lnTo>
                    <a:pt x="66" y="208"/>
                  </a:lnTo>
                  <a:lnTo>
                    <a:pt x="66" y="201"/>
                  </a:lnTo>
                  <a:lnTo>
                    <a:pt x="67" y="192"/>
                  </a:lnTo>
                  <a:lnTo>
                    <a:pt x="68" y="185"/>
                  </a:lnTo>
                  <a:lnTo>
                    <a:pt x="70" y="179"/>
                  </a:lnTo>
                  <a:lnTo>
                    <a:pt x="79" y="175"/>
                  </a:lnTo>
                  <a:lnTo>
                    <a:pt x="89" y="174"/>
                  </a:lnTo>
                  <a:lnTo>
                    <a:pt x="99" y="176"/>
                  </a:lnTo>
                  <a:lnTo>
                    <a:pt x="108" y="179"/>
                  </a:lnTo>
                  <a:lnTo>
                    <a:pt x="119" y="181"/>
                  </a:lnTo>
                  <a:lnTo>
                    <a:pt x="128" y="183"/>
                  </a:lnTo>
                  <a:lnTo>
                    <a:pt x="139" y="183"/>
                  </a:lnTo>
                  <a:lnTo>
                    <a:pt x="149" y="182"/>
                  </a:lnTo>
                  <a:lnTo>
                    <a:pt x="157" y="179"/>
                  </a:lnTo>
                  <a:lnTo>
                    <a:pt x="162" y="174"/>
                  </a:lnTo>
                  <a:lnTo>
                    <a:pt x="167" y="170"/>
                  </a:lnTo>
                  <a:lnTo>
                    <a:pt x="171" y="166"/>
                  </a:lnTo>
                  <a:lnTo>
                    <a:pt x="174" y="160"/>
                  </a:lnTo>
                  <a:lnTo>
                    <a:pt x="177" y="155"/>
                  </a:lnTo>
                  <a:lnTo>
                    <a:pt x="179" y="149"/>
                  </a:lnTo>
                  <a:lnTo>
                    <a:pt x="179" y="142"/>
                  </a:lnTo>
                  <a:lnTo>
                    <a:pt x="180" y="136"/>
                  </a:lnTo>
                  <a:lnTo>
                    <a:pt x="181" y="129"/>
                  </a:lnTo>
                  <a:lnTo>
                    <a:pt x="181" y="123"/>
                  </a:lnTo>
                  <a:lnTo>
                    <a:pt x="181" y="115"/>
                  </a:lnTo>
                  <a:lnTo>
                    <a:pt x="181" y="109"/>
                  </a:lnTo>
                  <a:lnTo>
                    <a:pt x="181" y="102"/>
                  </a:lnTo>
                  <a:lnTo>
                    <a:pt x="180" y="96"/>
                  </a:lnTo>
                  <a:lnTo>
                    <a:pt x="180" y="89"/>
                  </a:lnTo>
                  <a:lnTo>
                    <a:pt x="178" y="81"/>
                  </a:lnTo>
                  <a:lnTo>
                    <a:pt x="174" y="74"/>
                  </a:lnTo>
                  <a:lnTo>
                    <a:pt x="170" y="68"/>
                  </a:lnTo>
                  <a:lnTo>
                    <a:pt x="165" y="62"/>
                  </a:lnTo>
                  <a:lnTo>
                    <a:pt x="159" y="57"/>
                  </a:lnTo>
                  <a:lnTo>
                    <a:pt x="153" y="52"/>
                  </a:lnTo>
                  <a:lnTo>
                    <a:pt x="146" y="48"/>
                  </a:lnTo>
                  <a:lnTo>
                    <a:pt x="138" y="44"/>
                  </a:lnTo>
                  <a:lnTo>
                    <a:pt x="130" y="44"/>
                  </a:lnTo>
                  <a:lnTo>
                    <a:pt x="122" y="46"/>
                  </a:lnTo>
                  <a:lnTo>
                    <a:pt x="115" y="49"/>
                  </a:lnTo>
                  <a:lnTo>
                    <a:pt x="108" y="51"/>
                  </a:lnTo>
                  <a:lnTo>
                    <a:pt x="100" y="55"/>
                  </a:lnTo>
                  <a:lnTo>
                    <a:pt x="92" y="59"/>
                  </a:lnTo>
                  <a:lnTo>
                    <a:pt x="86" y="62"/>
                  </a:lnTo>
                  <a:lnTo>
                    <a:pt x="79" y="65"/>
                  </a:lnTo>
                  <a:lnTo>
                    <a:pt x="71" y="68"/>
                  </a:lnTo>
                  <a:lnTo>
                    <a:pt x="63" y="70"/>
                  </a:lnTo>
                  <a:lnTo>
                    <a:pt x="56" y="71"/>
                  </a:lnTo>
                  <a:lnTo>
                    <a:pt x="48" y="71"/>
                  </a:lnTo>
                  <a:lnTo>
                    <a:pt x="40" y="69"/>
                  </a:lnTo>
                  <a:lnTo>
                    <a:pt x="33" y="67"/>
                  </a:lnTo>
                  <a:lnTo>
                    <a:pt x="26" y="62"/>
                  </a:lnTo>
                  <a:lnTo>
                    <a:pt x="19" y="55"/>
                  </a:lnTo>
                  <a:lnTo>
                    <a:pt x="16" y="51"/>
                  </a:lnTo>
                  <a:lnTo>
                    <a:pt x="13" y="48"/>
                  </a:lnTo>
                  <a:lnTo>
                    <a:pt x="11" y="43"/>
                  </a:lnTo>
                  <a:lnTo>
                    <a:pt x="7" y="38"/>
                  </a:lnTo>
                  <a:lnTo>
                    <a:pt x="6" y="33"/>
                  </a:lnTo>
                  <a:lnTo>
                    <a:pt x="3" y="27"/>
                  </a:lnTo>
                  <a:lnTo>
                    <a:pt x="1" y="22"/>
                  </a:lnTo>
                  <a:lnTo>
                    <a:pt x="0" y="16"/>
                  </a:lnTo>
                  <a:lnTo>
                    <a:pt x="405" y="0"/>
                  </a:lnTo>
                  <a:lnTo>
                    <a:pt x="393" y="14"/>
                  </a:lnTo>
                  <a:lnTo>
                    <a:pt x="388" y="18"/>
                  </a:lnTo>
                  <a:lnTo>
                    <a:pt x="383" y="20"/>
                  </a:lnTo>
                  <a:lnTo>
                    <a:pt x="378" y="21"/>
                  </a:lnTo>
                  <a:lnTo>
                    <a:pt x="372" y="21"/>
                  </a:lnTo>
                  <a:lnTo>
                    <a:pt x="367" y="21"/>
                  </a:lnTo>
                  <a:lnTo>
                    <a:pt x="362" y="21"/>
                  </a:lnTo>
                  <a:lnTo>
                    <a:pt x="357" y="20"/>
                  </a:lnTo>
                  <a:lnTo>
                    <a:pt x="351" y="18"/>
                  </a:lnTo>
                  <a:lnTo>
                    <a:pt x="346" y="18"/>
                  </a:lnTo>
                  <a:lnTo>
                    <a:pt x="340" y="16"/>
                  </a:lnTo>
                  <a:lnTo>
                    <a:pt x="335" y="15"/>
                  </a:lnTo>
                  <a:lnTo>
                    <a:pt x="330" y="14"/>
                  </a:lnTo>
                  <a:lnTo>
                    <a:pt x="324" y="13"/>
                  </a:lnTo>
                  <a:lnTo>
                    <a:pt x="318" y="13"/>
                  </a:lnTo>
                  <a:lnTo>
                    <a:pt x="312" y="13"/>
                  </a:lnTo>
                  <a:lnTo>
                    <a:pt x="306" y="14"/>
                  </a:lnTo>
                  <a:lnTo>
                    <a:pt x="299" y="18"/>
                  </a:lnTo>
                  <a:lnTo>
                    <a:pt x="293" y="22"/>
                  </a:lnTo>
                  <a:lnTo>
                    <a:pt x="287" y="28"/>
                  </a:lnTo>
                  <a:lnTo>
                    <a:pt x="282" y="36"/>
                  </a:lnTo>
                  <a:lnTo>
                    <a:pt x="278" y="43"/>
                  </a:lnTo>
                  <a:lnTo>
                    <a:pt x="276" y="51"/>
                  </a:lnTo>
                  <a:lnTo>
                    <a:pt x="274" y="60"/>
                  </a:lnTo>
                  <a:lnTo>
                    <a:pt x="275" y="70"/>
                  </a:lnTo>
                  <a:lnTo>
                    <a:pt x="277" y="75"/>
                  </a:lnTo>
                  <a:lnTo>
                    <a:pt x="278" y="81"/>
                  </a:lnTo>
                  <a:lnTo>
                    <a:pt x="278" y="87"/>
                  </a:lnTo>
                  <a:lnTo>
                    <a:pt x="279" y="93"/>
                  </a:lnTo>
                  <a:lnTo>
                    <a:pt x="281" y="99"/>
                  </a:lnTo>
                  <a:lnTo>
                    <a:pt x="282" y="105"/>
                  </a:lnTo>
                  <a:lnTo>
                    <a:pt x="284" y="111"/>
                  </a:lnTo>
                  <a:lnTo>
                    <a:pt x="285" y="118"/>
                  </a:lnTo>
                  <a:lnTo>
                    <a:pt x="287" y="124"/>
                  </a:lnTo>
                  <a:lnTo>
                    <a:pt x="290" y="129"/>
                  </a:lnTo>
                  <a:lnTo>
                    <a:pt x="292" y="135"/>
                  </a:lnTo>
                  <a:lnTo>
                    <a:pt x="296" y="140"/>
                  </a:lnTo>
                  <a:lnTo>
                    <a:pt x="300" y="145"/>
                  </a:lnTo>
                  <a:lnTo>
                    <a:pt x="305" y="149"/>
                  </a:lnTo>
                  <a:lnTo>
                    <a:pt x="311" y="152"/>
                  </a:lnTo>
                  <a:lnTo>
                    <a:pt x="318" y="156"/>
                  </a:lnTo>
                  <a:lnTo>
                    <a:pt x="325" y="159"/>
                  </a:lnTo>
                  <a:lnTo>
                    <a:pt x="331" y="160"/>
                  </a:lnTo>
                  <a:lnTo>
                    <a:pt x="337" y="160"/>
                  </a:lnTo>
                  <a:lnTo>
                    <a:pt x="343" y="160"/>
                  </a:lnTo>
                  <a:lnTo>
                    <a:pt x="349" y="158"/>
                  </a:lnTo>
                  <a:lnTo>
                    <a:pt x="354" y="156"/>
                  </a:lnTo>
                  <a:lnTo>
                    <a:pt x="359" y="154"/>
                  </a:lnTo>
                  <a:lnTo>
                    <a:pt x="365" y="151"/>
                  </a:lnTo>
                  <a:lnTo>
                    <a:pt x="371" y="148"/>
                  </a:lnTo>
                  <a:lnTo>
                    <a:pt x="377" y="145"/>
                  </a:lnTo>
                  <a:lnTo>
                    <a:pt x="382" y="142"/>
                  </a:lnTo>
                  <a:lnTo>
                    <a:pt x="388" y="140"/>
                  </a:lnTo>
                  <a:lnTo>
                    <a:pt x="394" y="138"/>
                  </a:lnTo>
                  <a:lnTo>
                    <a:pt x="399" y="137"/>
                  </a:lnTo>
                  <a:lnTo>
                    <a:pt x="406" y="137"/>
                  </a:lnTo>
                  <a:lnTo>
                    <a:pt x="412" y="137"/>
                  </a:lnTo>
                  <a:lnTo>
                    <a:pt x="418" y="142"/>
                  </a:lnTo>
                  <a:lnTo>
                    <a:pt x="421" y="146"/>
                  </a:lnTo>
                  <a:lnTo>
                    <a:pt x="424" y="151"/>
                  </a:lnTo>
                  <a:lnTo>
                    <a:pt x="426" y="157"/>
                  </a:lnTo>
                  <a:lnTo>
                    <a:pt x="428" y="163"/>
                  </a:lnTo>
                  <a:lnTo>
                    <a:pt x="431" y="169"/>
                  </a:lnTo>
                  <a:lnTo>
                    <a:pt x="431" y="175"/>
                  </a:lnTo>
                  <a:lnTo>
                    <a:pt x="432" y="182"/>
                  </a:lnTo>
                  <a:lnTo>
                    <a:pt x="434" y="188"/>
                  </a:lnTo>
                  <a:lnTo>
                    <a:pt x="434" y="195"/>
                  </a:lnTo>
                  <a:lnTo>
                    <a:pt x="435" y="202"/>
                  </a:lnTo>
                  <a:lnTo>
                    <a:pt x="435" y="208"/>
                  </a:lnTo>
                  <a:lnTo>
                    <a:pt x="436" y="215"/>
                  </a:lnTo>
                  <a:lnTo>
                    <a:pt x="437" y="221"/>
                  </a:lnTo>
                  <a:lnTo>
                    <a:pt x="437" y="228"/>
                  </a:lnTo>
                  <a:lnTo>
                    <a:pt x="438" y="234"/>
                  </a:lnTo>
                  <a:lnTo>
                    <a:pt x="428" y="234"/>
                  </a:lnTo>
                  <a:lnTo>
                    <a:pt x="418" y="235"/>
                  </a:lnTo>
                  <a:lnTo>
                    <a:pt x="409" y="237"/>
                  </a:lnTo>
                  <a:lnTo>
                    <a:pt x="398" y="239"/>
                  </a:lnTo>
                  <a:lnTo>
                    <a:pt x="389" y="242"/>
                  </a:lnTo>
                  <a:lnTo>
                    <a:pt x="378" y="245"/>
                  </a:lnTo>
                  <a:lnTo>
                    <a:pt x="369" y="248"/>
                  </a:lnTo>
                  <a:lnTo>
                    <a:pt x="358" y="253"/>
                  </a:lnTo>
                  <a:lnTo>
                    <a:pt x="355" y="257"/>
                  </a:lnTo>
                  <a:lnTo>
                    <a:pt x="351" y="261"/>
                  </a:lnTo>
                  <a:lnTo>
                    <a:pt x="346" y="267"/>
                  </a:lnTo>
                  <a:lnTo>
                    <a:pt x="343" y="275"/>
                  </a:lnTo>
                  <a:lnTo>
                    <a:pt x="339" y="282"/>
                  </a:lnTo>
                  <a:lnTo>
                    <a:pt x="338" y="290"/>
                  </a:lnTo>
                  <a:lnTo>
                    <a:pt x="339" y="298"/>
                  </a:lnTo>
                  <a:lnTo>
                    <a:pt x="342" y="305"/>
                  </a:lnTo>
                  <a:lnTo>
                    <a:pt x="345" y="313"/>
                  </a:lnTo>
                  <a:lnTo>
                    <a:pt x="350" y="320"/>
                  </a:lnTo>
                  <a:lnTo>
                    <a:pt x="355" y="326"/>
                  </a:lnTo>
                  <a:lnTo>
                    <a:pt x="360" y="334"/>
                  </a:lnTo>
                  <a:lnTo>
                    <a:pt x="364" y="340"/>
                  </a:lnTo>
                  <a:lnTo>
                    <a:pt x="366" y="348"/>
                  </a:lnTo>
                  <a:lnTo>
                    <a:pt x="367" y="356"/>
                  </a:lnTo>
                  <a:lnTo>
                    <a:pt x="365" y="365"/>
                  </a:lnTo>
                  <a:lnTo>
                    <a:pt x="361" y="368"/>
                  </a:lnTo>
                  <a:lnTo>
                    <a:pt x="356" y="372"/>
                  </a:lnTo>
                  <a:lnTo>
                    <a:pt x="351" y="374"/>
                  </a:lnTo>
                  <a:lnTo>
                    <a:pt x="345" y="376"/>
                  </a:lnTo>
                  <a:lnTo>
                    <a:pt x="339" y="379"/>
                  </a:lnTo>
                  <a:lnTo>
                    <a:pt x="333" y="381"/>
                  </a:lnTo>
                  <a:lnTo>
                    <a:pt x="328" y="384"/>
                  </a:lnTo>
                  <a:lnTo>
                    <a:pt x="322" y="385"/>
                  </a:lnTo>
                  <a:lnTo>
                    <a:pt x="315" y="387"/>
                  </a:lnTo>
                  <a:lnTo>
                    <a:pt x="309" y="388"/>
                  </a:lnTo>
                  <a:lnTo>
                    <a:pt x="303" y="390"/>
                  </a:lnTo>
                  <a:lnTo>
                    <a:pt x="296" y="391"/>
                  </a:lnTo>
                  <a:lnTo>
                    <a:pt x="290" y="392"/>
                  </a:lnTo>
                  <a:lnTo>
                    <a:pt x="284" y="393"/>
                  </a:lnTo>
                  <a:lnTo>
                    <a:pt x="277" y="394"/>
                  </a:lnTo>
                  <a:lnTo>
                    <a:pt x="271" y="395"/>
                  </a:lnTo>
                  <a:lnTo>
                    <a:pt x="264" y="395"/>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6" name="Freeform 14"/>
            <p:cNvSpPr>
              <a:spLocks/>
            </p:cNvSpPr>
            <p:nvPr/>
          </p:nvSpPr>
          <p:spPr bwMode="grayWhite">
            <a:xfrm>
              <a:off x="-11" y="3121"/>
              <a:ext cx="513" cy="493"/>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7" name="Freeform 15"/>
            <p:cNvSpPr>
              <a:spLocks/>
            </p:cNvSpPr>
            <p:nvPr/>
          </p:nvSpPr>
          <p:spPr bwMode="grayWhite">
            <a:xfrm>
              <a:off x="380" y="3463"/>
              <a:ext cx="512" cy="509"/>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8" name="Freeform 16"/>
            <p:cNvSpPr>
              <a:spLocks/>
            </p:cNvSpPr>
            <p:nvPr/>
          </p:nvSpPr>
          <p:spPr bwMode="grayWhite">
            <a:xfrm>
              <a:off x="705" y="3827"/>
              <a:ext cx="513" cy="493"/>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19" name="Freeform 17"/>
            <p:cNvSpPr>
              <a:spLocks/>
            </p:cNvSpPr>
            <p:nvPr/>
          </p:nvSpPr>
          <p:spPr bwMode="grayWhite">
            <a:xfrm>
              <a:off x="-3" y="3739"/>
              <a:ext cx="337" cy="355"/>
            </a:xfrm>
            <a:custGeom>
              <a:avLst/>
              <a:gdLst>
                <a:gd name="T0" fmla="*/ 315 w 337"/>
                <a:gd name="T1" fmla="*/ 160 h 355"/>
                <a:gd name="T2" fmla="*/ 280 w 337"/>
                <a:gd name="T3" fmla="*/ 168 h 355"/>
                <a:gd name="T4" fmla="*/ 247 w 337"/>
                <a:gd name="T5" fmla="*/ 179 h 355"/>
                <a:gd name="T6" fmla="*/ 232 w 337"/>
                <a:gd name="T7" fmla="*/ 209 h 355"/>
                <a:gd name="T8" fmla="*/ 240 w 337"/>
                <a:gd name="T9" fmla="*/ 243 h 355"/>
                <a:gd name="T10" fmla="*/ 243 w 337"/>
                <a:gd name="T11" fmla="*/ 275 h 355"/>
                <a:gd name="T12" fmla="*/ 227 w 337"/>
                <a:gd name="T13" fmla="*/ 291 h 355"/>
                <a:gd name="T14" fmla="*/ 202 w 337"/>
                <a:gd name="T15" fmla="*/ 300 h 355"/>
                <a:gd name="T16" fmla="*/ 175 w 337"/>
                <a:gd name="T17" fmla="*/ 303 h 355"/>
                <a:gd name="T18" fmla="*/ 149 w 337"/>
                <a:gd name="T19" fmla="*/ 303 h 355"/>
                <a:gd name="T20" fmla="*/ 142 w 337"/>
                <a:gd name="T21" fmla="*/ 276 h 355"/>
                <a:gd name="T22" fmla="*/ 149 w 337"/>
                <a:gd name="T23" fmla="*/ 243 h 355"/>
                <a:gd name="T24" fmla="*/ 139 w 337"/>
                <a:gd name="T25" fmla="*/ 220 h 355"/>
                <a:gd name="T26" fmla="*/ 121 w 337"/>
                <a:gd name="T27" fmla="*/ 210 h 355"/>
                <a:gd name="T28" fmla="*/ 99 w 337"/>
                <a:gd name="T29" fmla="*/ 206 h 355"/>
                <a:gd name="T30" fmla="*/ 75 w 337"/>
                <a:gd name="T31" fmla="*/ 207 h 355"/>
                <a:gd name="T32" fmla="*/ 51 w 337"/>
                <a:gd name="T33" fmla="*/ 216 h 355"/>
                <a:gd name="T34" fmla="*/ 34 w 337"/>
                <a:gd name="T35" fmla="*/ 234 h 355"/>
                <a:gd name="T36" fmla="*/ 32 w 337"/>
                <a:gd name="T37" fmla="*/ 260 h 355"/>
                <a:gd name="T38" fmla="*/ 43 w 337"/>
                <a:gd name="T39" fmla="*/ 284 h 355"/>
                <a:gd name="T40" fmla="*/ 50 w 337"/>
                <a:gd name="T41" fmla="*/ 309 h 355"/>
                <a:gd name="T42" fmla="*/ 41 w 337"/>
                <a:gd name="T43" fmla="*/ 333 h 355"/>
                <a:gd name="T44" fmla="*/ 25 w 337"/>
                <a:gd name="T45" fmla="*/ 345 h 355"/>
                <a:gd name="T46" fmla="*/ 7 w 337"/>
                <a:gd name="T47" fmla="*/ 353 h 355"/>
                <a:gd name="T48" fmla="*/ 14 w 337"/>
                <a:gd name="T49" fmla="*/ 34 h 355"/>
                <a:gd name="T50" fmla="*/ 16 w 337"/>
                <a:gd name="T51" fmla="*/ 51 h 355"/>
                <a:gd name="T52" fmla="*/ 13 w 337"/>
                <a:gd name="T53" fmla="*/ 68 h 355"/>
                <a:gd name="T54" fmla="*/ 9 w 337"/>
                <a:gd name="T55" fmla="*/ 87 h 355"/>
                <a:gd name="T56" fmla="*/ 12 w 337"/>
                <a:gd name="T57" fmla="*/ 107 h 355"/>
                <a:gd name="T58" fmla="*/ 33 w 337"/>
                <a:gd name="T59" fmla="*/ 126 h 355"/>
                <a:gd name="T60" fmla="*/ 61 w 337"/>
                <a:gd name="T61" fmla="*/ 127 h 355"/>
                <a:gd name="T62" fmla="*/ 81 w 337"/>
                <a:gd name="T63" fmla="*/ 124 h 355"/>
                <a:gd name="T64" fmla="*/ 103 w 337"/>
                <a:gd name="T65" fmla="*/ 121 h 355"/>
                <a:gd name="T66" fmla="*/ 122 w 337"/>
                <a:gd name="T67" fmla="*/ 110 h 355"/>
                <a:gd name="T68" fmla="*/ 135 w 337"/>
                <a:gd name="T69" fmla="*/ 91 h 355"/>
                <a:gd name="T70" fmla="*/ 134 w 337"/>
                <a:gd name="T71" fmla="*/ 71 h 355"/>
                <a:gd name="T72" fmla="*/ 126 w 337"/>
                <a:gd name="T73" fmla="*/ 52 h 355"/>
                <a:gd name="T74" fmla="*/ 118 w 337"/>
                <a:gd name="T75" fmla="*/ 33 h 355"/>
                <a:gd name="T76" fmla="*/ 122 w 337"/>
                <a:gd name="T77" fmla="*/ 13 h 355"/>
                <a:gd name="T78" fmla="*/ 140 w 337"/>
                <a:gd name="T79" fmla="*/ 6 h 355"/>
                <a:gd name="T80" fmla="*/ 163 w 337"/>
                <a:gd name="T81" fmla="*/ 1 h 355"/>
                <a:gd name="T82" fmla="*/ 186 w 337"/>
                <a:gd name="T83" fmla="*/ 1 h 355"/>
                <a:gd name="T84" fmla="*/ 202 w 337"/>
                <a:gd name="T85" fmla="*/ 8 h 355"/>
                <a:gd name="T86" fmla="*/ 207 w 337"/>
                <a:gd name="T87" fmla="*/ 41 h 355"/>
                <a:gd name="T88" fmla="*/ 219 w 337"/>
                <a:gd name="T89" fmla="*/ 68 h 355"/>
                <a:gd name="T90" fmla="*/ 241 w 337"/>
                <a:gd name="T91" fmla="*/ 82 h 355"/>
                <a:gd name="T92" fmla="*/ 267 w 337"/>
                <a:gd name="T93" fmla="*/ 78 h 355"/>
                <a:gd name="T94" fmla="*/ 292 w 337"/>
                <a:gd name="T95" fmla="*/ 64 h 355"/>
                <a:gd name="T96" fmla="*/ 316 w 337"/>
                <a:gd name="T97" fmla="*/ 67 h 355"/>
                <a:gd name="T98" fmla="*/ 323 w 337"/>
                <a:gd name="T99" fmla="*/ 85 h 355"/>
                <a:gd name="T100" fmla="*/ 329 w 337"/>
                <a:gd name="T101" fmla="*/ 105 h 355"/>
                <a:gd name="T102" fmla="*/ 334 w 337"/>
                <a:gd name="T103" fmla="*/ 126 h 355"/>
                <a:gd name="T104" fmla="*/ 335 w 337"/>
                <a:gd name="T105" fmla="*/ 14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7" h="355">
                  <a:moveTo>
                    <a:pt x="335" y="147"/>
                  </a:moveTo>
                  <a:lnTo>
                    <a:pt x="329" y="153"/>
                  </a:lnTo>
                  <a:lnTo>
                    <a:pt x="323" y="158"/>
                  </a:lnTo>
                  <a:lnTo>
                    <a:pt x="315" y="160"/>
                  </a:lnTo>
                  <a:lnTo>
                    <a:pt x="306" y="163"/>
                  </a:lnTo>
                  <a:lnTo>
                    <a:pt x="297" y="165"/>
                  </a:lnTo>
                  <a:lnTo>
                    <a:pt x="288" y="167"/>
                  </a:lnTo>
                  <a:lnTo>
                    <a:pt x="280" y="168"/>
                  </a:lnTo>
                  <a:lnTo>
                    <a:pt x="270" y="170"/>
                  </a:lnTo>
                  <a:lnTo>
                    <a:pt x="261" y="172"/>
                  </a:lnTo>
                  <a:lnTo>
                    <a:pt x="254" y="175"/>
                  </a:lnTo>
                  <a:lnTo>
                    <a:pt x="247" y="179"/>
                  </a:lnTo>
                  <a:lnTo>
                    <a:pt x="242" y="183"/>
                  </a:lnTo>
                  <a:lnTo>
                    <a:pt x="237" y="191"/>
                  </a:lnTo>
                  <a:lnTo>
                    <a:pt x="233" y="199"/>
                  </a:lnTo>
                  <a:lnTo>
                    <a:pt x="232" y="209"/>
                  </a:lnTo>
                  <a:lnTo>
                    <a:pt x="233" y="222"/>
                  </a:lnTo>
                  <a:lnTo>
                    <a:pt x="236" y="229"/>
                  </a:lnTo>
                  <a:lnTo>
                    <a:pt x="239" y="237"/>
                  </a:lnTo>
                  <a:lnTo>
                    <a:pt x="240" y="243"/>
                  </a:lnTo>
                  <a:lnTo>
                    <a:pt x="242" y="252"/>
                  </a:lnTo>
                  <a:lnTo>
                    <a:pt x="242" y="259"/>
                  </a:lnTo>
                  <a:lnTo>
                    <a:pt x="243" y="266"/>
                  </a:lnTo>
                  <a:lnTo>
                    <a:pt x="243" y="275"/>
                  </a:lnTo>
                  <a:lnTo>
                    <a:pt x="243" y="283"/>
                  </a:lnTo>
                  <a:lnTo>
                    <a:pt x="237" y="286"/>
                  </a:lnTo>
                  <a:lnTo>
                    <a:pt x="232" y="289"/>
                  </a:lnTo>
                  <a:lnTo>
                    <a:pt x="227" y="291"/>
                  </a:lnTo>
                  <a:lnTo>
                    <a:pt x="221" y="293"/>
                  </a:lnTo>
                  <a:lnTo>
                    <a:pt x="216" y="294"/>
                  </a:lnTo>
                  <a:lnTo>
                    <a:pt x="209" y="297"/>
                  </a:lnTo>
                  <a:lnTo>
                    <a:pt x="202" y="300"/>
                  </a:lnTo>
                  <a:lnTo>
                    <a:pt x="195" y="300"/>
                  </a:lnTo>
                  <a:lnTo>
                    <a:pt x="189" y="302"/>
                  </a:lnTo>
                  <a:lnTo>
                    <a:pt x="182" y="303"/>
                  </a:lnTo>
                  <a:lnTo>
                    <a:pt x="175" y="303"/>
                  </a:lnTo>
                  <a:lnTo>
                    <a:pt x="169" y="303"/>
                  </a:lnTo>
                  <a:lnTo>
                    <a:pt x="162" y="303"/>
                  </a:lnTo>
                  <a:lnTo>
                    <a:pt x="155" y="303"/>
                  </a:lnTo>
                  <a:lnTo>
                    <a:pt x="149" y="303"/>
                  </a:lnTo>
                  <a:lnTo>
                    <a:pt x="143" y="299"/>
                  </a:lnTo>
                  <a:lnTo>
                    <a:pt x="140" y="293"/>
                  </a:lnTo>
                  <a:lnTo>
                    <a:pt x="140" y="285"/>
                  </a:lnTo>
                  <a:lnTo>
                    <a:pt x="142" y="276"/>
                  </a:lnTo>
                  <a:lnTo>
                    <a:pt x="144" y="268"/>
                  </a:lnTo>
                  <a:lnTo>
                    <a:pt x="147" y="260"/>
                  </a:lnTo>
                  <a:lnTo>
                    <a:pt x="149" y="252"/>
                  </a:lnTo>
                  <a:lnTo>
                    <a:pt x="149" y="243"/>
                  </a:lnTo>
                  <a:lnTo>
                    <a:pt x="149" y="235"/>
                  </a:lnTo>
                  <a:lnTo>
                    <a:pt x="146" y="229"/>
                  </a:lnTo>
                  <a:lnTo>
                    <a:pt x="143" y="224"/>
                  </a:lnTo>
                  <a:lnTo>
                    <a:pt x="139" y="220"/>
                  </a:lnTo>
                  <a:lnTo>
                    <a:pt x="136" y="217"/>
                  </a:lnTo>
                  <a:lnTo>
                    <a:pt x="130" y="214"/>
                  </a:lnTo>
                  <a:lnTo>
                    <a:pt x="126" y="211"/>
                  </a:lnTo>
                  <a:lnTo>
                    <a:pt x="121" y="210"/>
                  </a:lnTo>
                  <a:lnTo>
                    <a:pt x="116" y="209"/>
                  </a:lnTo>
                  <a:lnTo>
                    <a:pt x="110" y="208"/>
                  </a:lnTo>
                  <a:lnTo>
                    <a:pt x="105" y="208"/>
                  </a:lnTo>
                  <a:lnTo>
                    <a:pt x="99" y="206"/>
                  </a:lnTo>
                  <a:lnTo>
                    <a:pt x="93" y="206"/>
                  </a:lnTo>
                  <a:lnTo>
                    <a:pt x="87" y="207"/>
                  </a:lnTo>
                  <a:lnTo>
                    <a:pt x="81" y="206"/>
                  </a:lnTo>
                  <a:lnTo>
                    <a:pt x="75" y="207"/>
                  </a:lnTo>
                  <a:lnTo>
                    <a:pt x="70" y="207"/>
                  </a:lnTo>
                  <a:lnTo>
                    <a:pt x="62" y="209"/>
                  </a:lnTo>
                  <a:lnTo>
                    <a:pt x="56" y="212"/>
                  </a:lnTo>
                  <a:lnTo>
                    <a:pt x="51" y="216"/>
                  </a:lnTo>
                  <a:lnTo>
                    <a:pt x="46" y="219"/>
                  </a:lnTo>
                  <a:lnTo>
                    <a:pt x="41" y="224"/>
                  </a:lnTo>
                  <a:lnTo>
                    <a:pt x="37" y="229"/>
                  </a:lnTo>
                  <a:lnTo>
                    <a:pt x="34" y="234"/>
                  </a:lnTo>
                  <a:lnTo>
                    <a:pt x="29" y="241"/>
                  </a:lnTo>
                  <a:lnTo>
                    <a:pt x="30" y="248"/>
                  </a:lnTo>
                  <a:lnTo>
                    <a:pt x="31" y="253"/>
                  </a:lnTo>
                  <a:lnTo>
                    <a:pt x="32" y="260"/>
                  </a:lnTo>
                  <a:lnTo>
                    <a:pt x="35" y="266"/>
                  </a:lnTo>
                  <a:lnTo>
                    <a:pt x="37" y="272"/>
                  </a:lnTo>
                  <a:lnTo>
                    <a:pt x="42" y="279"/>
                  </a:lnTo>
                  <a:lnTo>
                    <a:pt x="43" y="284"/>
                  </a:lnTo>
                  <a:lnTo>
                    <a:pt x="45" y="289"/>
                  </a:lnTo>
                  <a:lnTo>
                    <a:pt x="49" y="296"/>
                  </a:lnTo>
                  <a:lnTo>
                    <a:pt x="50" y="303"/>
                  </a:lnTo>
                  <a:lnTo>
                    <a:pt x="50" y="309"/>
                  </a:lnTo>
                  <a:lnTo>
                    <a:pt x="50" y="316"/>
                  </a:lnTo>
                  <a:lnTo>
                    <a:pt x="49" y="321"/>
                  </a:lnTo>
                  <a:lnTo>
                    <a:pt x="47" y="326"/>
                  </a:lnTo>
                  <a:lnTo>
                    <a:pt x="41" y="333"/>
                  </a:lnTo>
                  <a:lnTo>
                    <a:pt x="35" y="339"/>
                  </a:lnTo>
                  <a:lnTo>
                    <a:pt x="32" y="341"/>
                  </a:lnTo>
                  <a:lnTo>
                    <a:pt x="30" y="343"/>
                  </a:lnTo>
                  <a:lnTo>
                    <a:pt x="25" y="345"/>
                  </a:lnTo>
                  <a:lnTo>
                    <a:pt x="21" y="348"/>
                  </a:lnTo>
                  <a:lnTo>
                    <a:pt x="17" y="349"/>
                  </a:lnTo>
                  <a:lnTo>
                    <a:pt x="12" y="350"/>
                  </a:lnTo>
                  <a:lnTo>
                    <a:pt x="7" y="353"/>
                  </a:lnTo>
                  <a:lnTo>
                    <a:pt x="0" y="354"/>
                  </a:lnTo>
                  <a:lnTo>
                    <a:pt x="0" y="19"/>
                  </a:lnTo>
                  <a:lnTo>
                    <a:pt x="12" y="31"/>
                  </a:lnTo>
                  <a:lnTo>
                    <a:pt x="14" y="34"/>
                  </a:lnTo>
                  <a:lnTo>
                    <a:pt x="16" y="39"/>
                  </a:lnTo>
                  <a:lnTo>
                    <a:pt x="18" y="43"/>
                  </a:lnTo>
                  <a:lnTo>
                    <a:pt x="17" y="47"/>
                  </a:lnTo>
                  <a:lnTo>
                    <a:pt x="16" y="51"/>
                  </a:lnTo>
                  <a:lnTo>
                    <a:pt x="16" y="56"/>
                  </a:lnTo>
                  <a:lnTo>
                    <a:pt x="16" y="60"/>
                  </a:lnTo>
                  <a:lnTo>
                    <a:pt x="14" y="64"/>
                  </a:lnTo>
                  <a:lnTo>
                    <a:pt x="13" y="68"/>
                  </a:lnTo>
                  <a:lnTo>
                    <a:pt x="12" y="73"/>
                  </a:lnTo>
                  <a:lnTo>
                    <a:pt x="11" y="78"/>
                  </a:lnTo>
                  <a:lnTo>
                    <a:pt x="10" y="82"/>
                  </a:lnTo>
                  <a:lnTo>
                    <a:pt x="9" y="87"/>
                  </a:lnTo>
                  <a:lnTo>
                    <a:pt x="9" y="92"/>
                  </a:lnTo>
                  <a:lnTo>
                    <a:pt x="8" y="97"/>
                  </a:lnTo>
                  <a:lnTo>
                    <a:pt x="9" y="102"/>
                  </a:lnTo>
                  <a:lnTo>
                    <a:pt x="12" y="107"/>
                  </a:lnTo>
                  <a:lnTo>
                    <a:pt x="16" y="112"/>
                  </a:lnTo>
                  <a:lnTo>
                    <a:pt x="19" y="118"/>
                  </a:lnTo>
                  <a:lnTo>
                    <a:pt x="27" y="122"/>
                  </a:lnTo>
                  <a:lnTo>
                    <a:pt x="33" y="126"/>
                  </a:lnTo>
                  <a:lnTo>
                    <a:pt x="40" y="128"/>
                  </a:lnTo>
                  <a:lnTo>
                    <a:pt x="48" y="128"/>
                  </a:lnTo>
                  <a:lnTo>
                    <a:pt x="56" y="129"/>
                  </a:lnTo>
                  <a:lnTo>
                    <a:pt x="61" y="127"/>
                  </a:lnTo>
                  <a:lnTo>
                    <a:pt x="65" y="127"/>
                  </a:lnTo>
                  <a:lnTo>
                    <a:pt x="70" y="126"/>
                  </a:lnTo>
                  <a:lnTo>
                    <a:pt x="76" y="126"/>
                  </a:lnTo>
                  <a:lnTo>
                    <a:pt x="81" y="124"/>
                  </a:lnTo>
                  <a:lnTo>
                    <a:pt x="87" y="124"/>
                  </a:lnTo>
                  <a:lnTo>
                    <a:pt x="92" y="123"/>
                  </a:lnTo>
                  <a:lnTo>
                    <a:pt x="98" y="121"/>
                  </a:lnTo>
                  <a:lnTo>
                    <a:pt x="103" y="121"/>
                  </a:lnTo>
                  <a:lnTo>
                    <a:pt x="107" y="119"/>
                  </a:lnTo>
                  <a:lnTo>
                    <a:pt x="112" y="116"/>
                  </a:lnTo>
                  <a:lnTo>
                    <a:pt x="117" y="114"/>
                  </a:lnTo>
                  <a:lnTo>
                    <a:pt x="122" y="110"/>
                  </a:lnTo>
                  <a:lnTo>
                    <a:pt x="125" y="106"/>
                  </a:lnTo>
                  <a:lnTo>
                    <a:pt x="128" y="101"/>
                  </a:lnTo>
                  <a:lnTo>
                    <a:pt x="131" y="96"/>
                  </a:lnTo>
                  <a:lnTo>
                    <a:pt x="135" y="91"/>
                  </a:lnTo>
                  <a:lnTo>
                    <a:pt x="136" y="85"/>
                  </a:lnTo>
                  <a:lnTo>
                    <a:pt x="136" y="81"/>
                  </a:lnTo>
                  <a:lnTo>
                    <a:pt x="136" y="76"/>
                  </a:lnTo>
                  <a:lnTo>
                    <a:pt x="134" y="71"/>
                  </a:lnTo>
                  <a:lnTo>
                    <a:pt x="133" y="67"/>
                  </a:lnTo>
                  <a:lnTo>
                    <a:pt x="131" y="62"/>
                  </a:lnTo>
                  <a:lnTo>
                    <a:pt x="128" y="56"/>
                  </a:lnTo>
                  <a:lnTo>
                    <a:pt x="126" y="52"/>
                  </a:lnTo>
                  <a:lnTo>
                    <a:pt x="124" y="47"/>
                  </a:lnTo>
                  <a:lnTo>
                    <a:pt x="122" y="43"/>
                  </a:lnTo>
                  <a:lnTo>
                    <a:pt x="119" y="38"/>
                  </a:lnTo>
                  <a:lnTo>
                    <a:pt x="118" y="33"/>
                  </a:lnTo>
                  <a:lnTo>
                    <a:pt x="118" y="28"/>
                  </a:lnTo>
                  <a:lnTo>
                    <a:pt x="118" y="22"/>
                  </a:lnTo>
                  <a:lnTo>
                    <a:pt x="118" y="18"/>
                  </a:lnTo>
                  <a:lnTo>
                    <a:pt x="122" y="13"/>
                  </a:lnTo>
                  <a:lnTo>
                    <a:pt x="127" y="11"/>
                  </a:lnTo>
                  <a:lnTo>
                    <a:pt x="130" y="9"/>
                  </a:lnTo>
                  <a:lnTo>
                    <a:pt x="136" y="8"/>
                  </a:lnTo>
                  <a:lnTo>
                    <a:pt x="140" y="6"/>
                  </a:lnTo>
                  <a:lnTo>
                    <a:pt x="145" y="4"/>
                  </a:lnTo>
                  <a:lnTo>
                    <a:pt x="151" y="3"/>
                  </a:lnTo>
                  <a:lnTo>
                    <a:pt x="156" y="4"/>
                  </a:lnTo>
                  <a:lnTo>
                    <a:pt x="163" y="1"/>
                  </a:lnTo>
                  <a:lnTo>
                    <a:pt x="169" y="2"/>
                  </a:lnTo>
                  <a:lnTo>
                    <a:pt x="174" y="1"/>
                  </a:lnTo>
                  <a:lnTo>
                    <a:pt x="180" y="2"/>
                  </a:lnTo>
                  <a:lnTo>
                    <a:pt x="186" y="1"/>
                  </a:lnTo>
                  <a:lnTo>
                    <a:pt x="192" y="0"/>
                  </a:lnTo>
                  <a:lnTo>
                    <a:pt x="198" y="0"/>
                  </a:lnTo>
                  <a:lnTo>
                    <a:pt x="203" y="0"/>
                  </a:lnTo>
                  <a:lnTo>
                    <a:pt x="202" y="8"/>
                  </a:lnTo>
                  <a:lnTo>
                    <a:pt x="203" y="15"/>
                  </a:lnTo>
                  <a:lnTo>
                    <a:pt x="204" y="24"/>
                  </a:lnTo>
                  <a:lnTo>
                    <a:pt x="205" y="33"/>
                  </a:lnTo>
                  <a:lnTo>
                    <a:pt x="207" y="41"/>
                  </a:lnTo>
                  <a:lnTo>
                    <a:pt x="211" y="49"/>
                  </a:lnTo>
                  <a:lnTo>
                    <a:pt x="212" y="57"/>
                  </a:lnTo>
                  <a:lnTo>
                    <a:pt x="217" y="65"/>
                  </a:lnTo>
                  <a:lnTo>
                    <a:pt x="219" y="68"/>
                  </a:lnTo>
                  <a:lnTo>
                    <a:pt x="224" y="72"/>
                  </a:lnTo>
                  <a:lnTo>
                    <a:pt x="228" y="76"/>
                  </a:lnTo>
                  <a:lnTo>
                    <a:pt x="234" y="79"/>
                  </a:lnTo>
                  <a:lnTo>
                    <a:pt x="241" y="82"/>
                  </a:lnTo>
                  <a:lnTo>
                    <a:pt x="248" y="82"/>
                  </a:lnTo>
                  <a:lnTo>
                    <a:pt x="254" y="83"/>
                  </a:lnTo>
                  <a:lnTo>
                    <a:pt x="261" y="80"/>
                  </a:lnTo>
                  <a:lnTo>
                    <a:pt x="267" y="78"/>
                  </a:lnTo>
                  <a:lnTo>
                    <a:pt x="273" y="74"/>
                  </a:lnTo>
                  <a:lnTo>
                    <a:pt x="280" y="71"/>
                  </a:lnTo>
                  <a:lnTo>
                    <a:pt x="286" y="67"/>
                  </a:lnTo>
                  <a:lnTo>
                    <a:pt x="292" y="64"/>
                  </a:lnTo>
                  <a:lnTo>
                    <a:pt x="298" y="61"/>
                  </a:lnTo>
                  <a:lnTo>
                    <a:pt x="305" y="62"/>
                  </a:lnTo>
                  <a:lnTo>
                    <a:pt x="313" y="63"/>
                  </a:lnTo>
                  <a:lnTo>
                    <a:pt x="316" y="67"/>
                  </a:lnTo>
                  <a:lnTo>
                    <a:pt x="318" y="71"/>
                  </a:lnTo>
                  <a:lnTo>
                    <a:pt x="320" y="74"/>
                  </a:lnTo>
                  <a:lnTo>
                    <a:pt x="322" y="80"/>
                  </a:lnTo>
                  <a:lnTo>
                    <a:pt x="323" y="85"/>
                  </a:lnTo>
                  <a:lnTo>
                    <a:pt x="326" y="90"/>
                  </a:lnTo>
                  <a:lnTo>
                    <a:pt x="329" y="94"/>
                  </a:lnTo>
                  <a:lnTo>
                    <a:pt x="328" y="100"/>
                  </a:lnTo>
                  <a:lnTo>
                    <a:pt x="329" y="105"/>
                  </a:lnTo>
                  <a:lnTo>
                    <a:pt x="331" y="110"/>
                  </a:lnTo>
                  <a:lnTo>
                    <a:pt x="332" y="115"/>
                  </a:lnTo>
                  <a:lnTo>
                    <a:pt x="333" y="121"/>
                  </a:lnTo>
                  <a:lnTo>
                    <a:pt x="334" y="126"/>
                  </a:lnTo>
                  <a:lnTo>
                    <a:pt x="334" y="131"/>
                  </a:lnTo>
                  <a:lnTo>
                    <a:pt x="335" y="137"/>
                  </a:lnTo>
                  <a:lnTo>
                    <a:pt x="336" y="142"/>
                  </a:lnTo>
                  <a:lnTo>
                    <a:pt x="335" y="147"/>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20" name="Freeform 18"/>
            <p:cNvSpPr>
              <a:spLocks/>
            </p:cNvSpPr>
            <p:nvPr/>
          </p:nvSpPr>
          <p:spPr bwMode="grayWhite">
            <a:xfrm>
              <a:off x="165" y="3976"/>
              <a:ext cx="426" cy="341"/>
            </a:xfrm>
            <a:custGeom>
              <a:avLst/>
              <a:gdLst>
                <a:gd name="T0" fmla="*/ 131 w 426"/>
                <a:gd name="T1" fmla="*/ 340 h 341"/>
                <a:gd name="T2" fmla="*/ 132 w 426"/>
                <a:gd name="T3" fmla="*/ 311 h 341"/>
                <a:gd name="T4" fmla="*/ 128 w 426"/>
                <a:gd name="T5" fmla="*/ 290 h 341"/>
                <a:gd name="T6" fmla="*/ 100 w 426"/>
                <a:gd name="T7" fmla="*/ 265 h 341"/>
                <a:gd name="T8" fmla="*/ 37 w 426"/>
                <a:gd name="T9" fmla="*/ 249 h 341"/>
                <a:gd name="T10" fmla="*/ 2 w 426"/>
                <a:gd name="T11" fmla="*/ 210 h 341"/>
                <a:gd name="T12" fmla="*/ 0 w 426"/>
                <a:gd name="T13" fmla="*/ 174 h 341"/>
                <a:gd name="T14" fmla="*/ 10 w 426"/>
                <a:gd name="T15" fmla="*/ 150 h 341"/>
                <a:gd name="T16" fmla="*/ 32 w 426"/>
                <a:gd name="T17" fmla="*/ 135 h 341"/>
                <a:gd name="T18" fmla="*/ 48 w 426"/>
                <a:gd name="T19" fmla="*/ 136 h 341"/>
                <a:gd name="T20" fmla="*/ 82 w 426"/>
                <a:gd name="T21" fmla="*/ 142 h 341"/>
                <a:gd name="T22" fmla="*/ 98 w 426"/>
                <a:gd name="T23" fmla="*/ 145 h 341"/>
                <a:gd name="T24" fmla="*/ 123 w 426"/>
                <a:gd name="T25" fmla="*/ 146 h 341"/>
                <a:gd name="T26" fmla="*/ 154 w 426"/>
                <a:gd name="T27" fmla="*/ 136 h 341"/>
                <a:gd name="T28" fmla="*/ 172 w 426"/>
                <a:gd name="T29" fmla="*/ 117 h 341"/>
                <a:gd name="T30" fmla="*/ 181 w 426"/>
                <a:gd name="T31" fmla="*/ 103 h 341"/>
                <a:gd name="T32" fmla="*/ 185 w 426"/>
                <a:gd name="T33" fmla="*/ 91 h 341"/>
                <a:gd name="T34" fmla="*/ 181 w 426"/>
                <a:gd name="T35" fmla="*/ 75 h 341"/>
                <a:gd name="T36" fmla="*/ 178 w 426"/>
                <a:gd name="T37" fmla="*/ 57 h 341"/>
                <a:gd name="T38" fmla="*/ 175 w 426"/>
                <a:gd name="T39" fmla="*/ 41 h 341"/>
                <a:gd name="T40" fmla="*/ 177 w 426"/>
                <a:gd name="T41" fmla="*/ 23 h 341"/>
                <a:gd name="T42" fmla="*/ 185 w 426"/>
                <a:gd name="T43" fmla="*/ 4 h 341"/>
                <a:gd name="T44" fmla="*/ 201 w 426"/>
                <a:gd name="T45" fmla="*/ 0 h 341"/>
                <a:gd name="T46" fmla="*/ 220 w 426"/>
                <a:gd name="T47" fmla="*/ 0 h 341"/>
                <a:gd name="T48" fmla="*/ 240 w 426"/>
                <a:gd name="T49" fmla="*/ 4 h 341"/>
                <a:gd name="T50" fmla="*/ 246 w 426"/>
                <a:gd name="T51" fmla="*/ 7 h 341"/>
                <a:gd name="T52" fmla="*/ 265 w 426"/>
                <a:gd name="T53" fmla="*/ 16 h 341"/>
                <a:gd name="T54" fmla="*/ 275 w 426"/>
                <a:gd name="T55" fmla="*/ 25 h 341"/>
                <a:gd name="T56" fmla="*/ 284 w 426"/>
                <a:gd name="T57" fmla="*/ 37 h 341"/>
                <a:gd name="T58" fmla="*/ 287 w 426"/>
                <a:gd name="T59" fmla="*/ 58 h 341"/>
                <a:gd name="T60" fmla="*/ 280 w 426"/>
                <a:gd name="T61" fmla="*/ 80 h 341"/>
                <a:gd name="T62" fmla="*/ 269 w 426"/>
                <a:gd name="T63" fmla="*/ 101 h 341"/>
                <a:gd name="T64" fmla="*/ 261 w 426"/>
                <a:gd name="T65" fmla="*/ 132 h 341"/>
                <a:gd name="T66" fmla="*/ 271 w 426"/>
                <a:gd name="T67" fmla="*/ 157 h 341"/>
                <a:gd name="T68" fmla="*/ 286 w 426"/>
                <a:gd name="T69" fmla="*/ 171 h 341"/>
                <a:gd name="T70" fmla="*/ 305 w 426"/>
                <a:gd name="T71" fmla="*/ 181 h 341"/>
                <a:gd name="T72" fmla="*/ 326 w 426"/>
                <a:gd name="T73" fmla="*/ 185 h 341"/>
                <a:gd name="T74" fmla="*/ 337 w 426"/>
                <a:gd name="T75" fmla="*/ 186 h 341"/>
                <a:gd name="T76" fmla="*/ 360 w 426"/>
                <a:gd name="T77" fmla="*/ 188 h 341"/>
                <a:gd name="T78" fmla="*/ 395 w 426"/>
                <a:gd name="T79" fmla="*/ 190 h 341"/>
                <a:gd name="T80" fmla="*/ 417 w 426"/>
                <a:gd name="T81" fmla="*/ 208 h 341"/>
                <a:gd name="T82" fmla="*/ 425 w 426"/>
                <a:gd name="T83" fmla="*/ 246 h 341"/>
                <a:gd name="T84" fmla="*/ 412 w 426"/>
                <a:gd name="T85" fmla="*/ 300 h 341"/>
                <a:gd name="T86" fmla="*/ 400 w 426"/>
                <a:gd name="T87" fmla="*/ 329 h 341"/>
                <a:gd name="T88" fmla="*/ 393 w 426"/>
                <a:gd name="T89" fmla="*/ 334 h 341"/>
                <a:gd name="T90" fmla="*/ 377 w 426"/>
                <a:gd name="T91" fmla="*/ 339 h 341"/>
                <a:gd name="T92" fmla="*/ 362 w 426"/>
                <a:gd name="T93" fmla="*/ 338 h 341"/>
                <a:gd name="T94" fmla="*/ 338 w 426"/>
                <a:gd name="T95" fmla="*/ 331 h 341"/>
                <a:gd name="T96" fmla="*/ 329 w 426"/>
                <a:gd name="T97" fmla="*/ 327 h 341"/>
                <a:gd name="T98" fmla="*/ 313 w 426"/>
                <a:gd name="T99" fmla="*/ 322 h 341"/>
                <a:gd name="T100" fmla="*/ 297 w 426"/>
                <a:gd name="T101" fmla="*/ 317 h 341"/>
                <a:gd name="T102" fmla="*/ 280 w 426"/>
                <a:gd name="T103" fmla="*/ 315 h 341"/>
                <a:gd name="T104" fmla="*/ 260 w 426"/>
                <a:gd name="T105" fmla="*/ 324 h 341"/>
                <a:gd name="T106" fmla="*/ 246 w 426"/>
                <a:gd name="T107" fmla="*/ 340 h 341"/>
                <a:gd name="T108" fmla="*/ 131 w 426"/>
                <a:gd name="T109" fmla="*/ 3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6" h="341">
                  <a:moveTo>
                    <a:pt x="131" y="340"/>
                  </a:moveTo>
                  <a:lnTo>
                    <a:pt x="132" y="311"/>
                  </a:lnTo>
                  <a:lnTo>
                    <a:pt x="128" y="290"/>
                  </a:lnTo>
                  <a:lnTo>
                    <a:pt x="100" y="265"/>
                  </a:lnTo>
                  <a:lnTo>
                    <a:pt x="37" y="249"/>
                  </a:lnTo>
                  <a:lnTo>
                    <a:pt x="2" y="210"/>
                  </a:lnTo>
                  <a:lnTo>
                    <a:pt x="0" y="174"/>
                  </a:lnTo>
                  <a:lnTo>
                    <a:pt x="10" y="150"/>
                  </a:lnTo>
                  <a:lnTo>
                    <a:pt x="32" y="135"/>
                  </a:lnTo>
                  <a:lnTo>
                    <a:pt x="48" y="136"/>
                  </a:lnTo>
                  <a:lnTo>
                    <a:pt x="82" y="142"/>
                  </a:lnTo>
                  <a:lnTo>
                    <a:pt x="98" y="145"/>
                  </a:lnTo>
                  <a:lnTo>
                    <a:pt x="123" y="146"/>
                  </a:lnTo>
                  <a:lnTo>
                    <a:pt x="154" y="136"/>
                  </a:lnTo>
                  <a:lnTo>
                    <a:pt x="172" y="117"/>
                  </a:lnTo>
                  <a:lnTo>
                    <a:pt x="181" y="103"/>
                  </a:lnTo>
                  <a:lnTo>
                    <a:pt x="185" y="91"/>
                  </a:lnTo>
                  <a:lnTo>
                    <a:pt x="181" y="75"/>
                  </a:lnTo>
                  <a:lnTo>
                    <a:pt x="178" y="57"/>
                  </a:lnTo>
                  <a:lnTo>
                    <a:pt x="175" y="41"/>
                  </a:lnTo>
                  <a:lnTo>
                    <a:pt x="177" y="23"/>
                  </a:lnTo>
                  <a:lnTo>
                    <a:pt x="185" y="4"/>
                  </a:lnTo>
                  <a:lnTo>
                    <a:pt x="201" y="0"/>
                  </a:lnTo>
                  <a:lnTo>
                    <a:pt x="220" y="0"/>
                  </a:lnTo>
                  <a:lnTo>
                    <a:pt x="240" y="4"/>
                  </a:lnTo>
                  <a:lnTo>
                    <a:pt x="246" y="7"/>
                  </a:lnTo>
                  <a:lnTo>
                    <a:pt x="265" y="16"/>
                  </a:lnTo>
                  <a:lnTo>
                    <a:pt x="275" y="25"/>
                  </a:lnTo>
                  <a:lnTo>
                    <a:pt x="284" y="37"/>
                  </a:lnTo>
                  <a:lnTo>
                    <a:pt x="287" y="58"/>
                  </a:lnTo>
                  <a:lnTo>
                    <a:pt x="280" y="80"/>
                  </a:lnTo>
                  <a:lnTo>
                    <a:pt x="269" y="101"/>
                  </a:lnTo>
                  <a:lnTo>
                    <a:pt x="261" y="132"/>
                  </a:lnTo>
                  <a:lnTo>
                    <a:pt x="271" y="157"/>
                  </a:lnTo>
                  <a:lnTo>
                    <a:pt x="286" y="171"/>
                  </a:lnTo>
                  <a:lnTo>
                    <a:pt x="305" y="181"/>
                  </a:lnTo>
                  <a:lnTo>
                    <a:pt x="326" y="185"/>
                  </a:lnTo>
                  <a:lnTo>
                    <a:pt x="337" y="186"/>
                  </a:lnTo>
                  <a:lnTo>
                    <a:pt x="360" y="188"/>
                  </a:lnTo>
                  <a:lnTo>
                    <a:pt x="395" y="190"/>
                  </a:lnTo>
                  <a:lnTo>
                    <a:pt x="417" y="208"/>
                  </a:lnTo>
                  <a:lnTo>
                    <a:pt x="425" y="246"/>
                  </a:lnTo>
                  <a:lnTo>
                    <a:pt x="412" y="300"/>
                  </a:lnTo>
                  <a:lnTo>
                    <a:pt x="400" y="329"/>
                  </a:lnTo>
                  <a:lnTo>
                    <a:pt x="393" y="334"/>
                  </a:lnTo>
                  <a:lnTo>
                    <a:pt x="377" y="339"/>
                  </a:lnTo>
                  <a:lnTo>
                    <a:pt x="362" y="338"/>
                  </a:lnTo>
                  <a:lnTo>
                    <a:pt x="338" y="331"/>
                  </a:lnTo>
                  <a:lnTo>
                    <a:pt x="329" y="327"/>
                  </a:lnTo>
                  <a:lnTo>
                    <a:pt x="313" y="322"/>
                  </a:lnTo>
                  <a:lnTo>
                    <a:pt x="297" y="317"/>
                  </a:lnTo>
                  <a:lnTo>
                    <a:pt x="280" y="315"/>
                  </a:lnTo>
                  <a:lnTo>
                    <a:pt x="260" y="324"/>
                  </a:lnTo>
                  <a:lnTo>
                    <a:pt x="246" y="340"/>
                  </a:lnTo>
                  <a:lnTo>
                    <a:pt x="131" y="340"/>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grpSp>
      <p:sp>
        <p:nvSpPr>
          <p:cNvPr id="70675" name="Rectangle 19"/>
          <p:cNvSpPr>
            <a:spLocks noGrp="1" noChangeArrowheads="1"/>
          </p:cNvSpPr>
          <p:nvPr>
            <p:ph type="ctrTitle" sz="quarter"/>
          </p:nvPr>
        </p:nvSpPr>
        <p:spPr>
          <a:xfrm>
            <a:off x="1295400" y="2286000"/>
            <a:ext cx="7772400" cy="1143000"/>
          </a:xfrm>
        </p:spPr>
        <p:txBody>
          <a:bodyPr/>
          <a:lstStyle>
            <a:lvl1pPr>
              <a:defRPr/>
            </a:lvl1pPr>
          </a:lstStyle>
          <a:p>
            <a:pPr lvl="0"/>
            <a:r>
              <a:rPr lang="ru-RU" noProof="0"/>
              <a:t>Образец заголовка</a:t>
            </a:r>
          </a:p>
        </p:txBody>
      </p:sp>
      <p:sp>
        <p:nvSpPr>
          <p:cNvPr id="70676" name="Rectangle 20"/>
          <p:cNvSpPr>
            <a:spLocks noGrp="1" noChangeArrowheads="1"/>
          </p:cNvSpPr>
          <p:nvPr>
            <p:ph type="subTitle" sz="quarter" idx="1"/>
          </p:nvPr>
        </p:nvSpPr>
        <p:spPr>
          <a:xfrm>
            <a:off x="2057400" y="3810000"/>
            <a:ext cx="6400800" cy="1752600"/>
          </a:xfrm>
        </p:spPr>
        <p:txBody>
          <a:bodyPr/>
          <a:lstStyle>
            <a:lvl1pPr marL="0" indent="0" algn="ctr">
              <a:buFontTx/>
              <a:buNone/>
              <a:defRPr/>
            </a:lvl1pPr>
          </a:lstStyle>
          <a:p>
            <a:pPr lvl="0"/>
            <a:r>
              <a:rPr lang="ru-RU" noProof="0"/>
              <a:t>Образец подзаголовка</a:t>
            </a:r>
          </a:p>
        </p:txBody>
      </p:sp>
      <p:sp>
        <p:nvSpPr>
          <p:cNvPr id="21" name="Rectangle 21"/>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mtClean="0"/>
            </a:lvl1pPr>
          </a:lstStyle>
          <a:p>
            <a:pPr>
              <a:defRPr/>
            </a:pPr>
            <a:endParaRPr lang="ru-RU"/>
          </a:p>
        </p:txBody>
      </p:sp>
      <p:sp>
        <p:nvSpPr>
          <p:cNvPr id="22" name="Rectangle 22"/>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mtClean="0"/>
            </a:lvl1pPr>
          </a:lstStyle>
          <a:p>
            <a:pPr>
              <a:defRPr/>
            </a:pPr>
            <a:endParaRPr lang="ru-RU"/>
          </a:p>
        </p:txBody>
      </p:sp>
      <p:sp>
        <p:nvSpPr>
          <p:cNvPr id="23" name="Rectangle 23"/>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mtClean="0"/>
            </a:lvl1pPr>
          </a:lstStyle>
          <a:p>
            <a:pPr>
              <a:defRPr/>
            </a:pPr>
            <a:fld id="{AD2EDF10-2FA2-4FE0-A21D-B93AFC3783F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1"/>
          <p:cNvSpPr>
            <a:spLocks noGrp="1" noChangeArrowheads="1"/>
          </p:cNvSpPr>
          <p:nvPr>
            <p:ph type="dt" sz="half" idx="10"/>
          </p:nvPr>
        </p:nvSpPr>
        <p:spPr>
          <a:ln/>
        </p:spPr>
        <p:txBody>
          <a:bodyPr/>
          <a:lstStyle>
            <a:lvl1pPr>
              <a:defRPr/>
            </a:lvl1pPr>
          </a:lstStyle>
          <a:p>
            <a:pPr>
              <a:defRPr/>
            </a:pPr>
            <a:endParaRPr lang="ru-RU"/>
          </a:p>
        </p:txBody>
      </p:sp>
      <p:sp>
        <p:nvSpPr>
          <p:cNvPr id="5" name="Rectangle 22"/>
          <p:cNvSpPr>
            <a:spLocks noGrp="1" noChangeArrowheads="1"/>
          </p:cNvSpPr>
          <p:nvPr>
            <p:ph type="ftr" sz="quarter" idx="11"/>
          </p:nvPr>
        </p:nvSpPr>
        <p:spPr>
          <a:ln/>
        </p:spPr>
        <p:txBody>
          <a:bodyPr/>
          <a:lstStyle>
            <a:lvl1pPr>
              <a:defRPr/>
            </a:lvl1pPr>
          </a:lstStyle>
          <a:p>
            <a:pPr>
              <a:defRPr/>
            </a:pPr>
            <a:endParaRPr lang="ru-RU"/>
          </a:p>
        </p:txBody>
      </p:sp>
      <p:sp>
        <p:nvSpPr>
          <p:cNvPr id="6" name="Rectangle 23"/>
          <p:cNvSpPr>
            <a:spLocks noGrp="1" noChangeArrowheads="1"/>
          </p:cNvSpPr>
          <p:nvPr>
            <p:ph type="sldNum" sz="quarter" idx="12"/>
          </p:nvPr>
        </p:nvSpPr>
        <p:spPr>
          <a:ln/>
        </p:spPr>
        <p:txBody>
          <a:bodyPr/>
          <a:lstStyle>
            <a:lvl1pPr>
              <a:defRPr/>
            </a:lvl1pPr>
          </a:lstStyle>
          <a:p>
            <a:pPr>
              <a:defRPr/>
            </a:pPr>
            <a:fld id="{EB023DC2-7BAF-4912-B65F-178DBBD54A9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96125" y="609600"/>
            <a:ext cx="1946275"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254125" y="609600"/>
            <a:ext cx="56896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1"/>
          <p:cNvSpPr>
            <a:spLocks noGrp="1" noChangeArrowheads="1"/>
          </p:cNvSpPr>
          <p:nvPr>
            <p:ph type="dt" sz="half" idx="10"/>
          </p:nvPr>
        </p:nvSpPr>
        <p:spPr>
          <a:ln/>
        </p:spPr>
        <p:txBody>
          <a:bodyPr/>
          <a:lstStyle>
            <a:lvl1pPr>
              <a:defRPr/>
            </a:lvl1pPr>
          </a:lstStyle>
          <a:p>
            <a:pPr>
              <a:defRPr/>
            </a:pPr>
            <a:endParaRPr lang="ru-RU"/>
          </a:p>
        </p:txBody>
      </p:sp>
      <p:sp>
        <p:nvSpPr>
          <p:cNvPr id="5" name="Rectangle 22"/>
          <p:cNvSpPr>
            <a:spLocks noGrp="1" noChangeArrowheads="1"/>
          </p:cNvSpPr>
          <p:nvPr>
            <p:ph type="ftr" sz="quarter" idx="11"/>
          </p:nvPr>
        </p:nvSpPr>
        <p:spPr>
          <a:ln/>
        </p:spPr>
        <p:txBody>
          <a:bodyPr/>
          <a:lstStyle>
            <a:lvl1pPr>
              <a:defRPr/>
            </a:lvl1pPr>
          </a:lstStyle>
          <a:p>
            <a:pPr>
              <a:defRPr/>
            </a:pPr>
            <a:endParaRPr lang="ru-RU"/>
          </a:p>
        </p:txBody>
      </p:sp>
      <p:sp>
        <p:nvSpPr>
          <p:cNvPr id="6" name="Rectangle 23"/>
          <p:cNvSpPr>
            <a:spLocks noGrp="1" noChangeArrowheads="1"/>
          </p:cNvSpPr>
          <p:nvPr>
            <p:ph type="sldNum" sz="quarter" idx="12"/>
          </p:nvPr>
        </p:nvSpPr>
        <p:spPr>
          <a:ln/>
        </p:spPr>
        <p:txBody>
          <a:bodyPr/>
          <a:lstStyle>
            <a:lvl1pPr>
              <a:defRPr/>
            </a:lvl1pPr>
          </a:lstStyle>
          <a:p>
            <a:pPr>
              <a:defRPr/>
            </a:pPr>
            <a:fld id="{4A1C30E4-DB7D-45B7-8C05-2EE1756DD4E6}"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1"/>
          <p:cNvSpPr>
            <a:spLocks noGrp="1" noChangeArrowheads="1"/>
          </p:cNvSpPr>
          <p:nvPr>
            <p:ph type="dt" sz="half" idx="10"/>
          </p:nvPr>
        </p:nvSpPr>
        <p:spPr>
          <a:ln/>
        </p:spPr>
        <p:txBody>
          <a:bodyPr/>
          <a:lstStyle>
            <a:lvl1pPr>
              <a:defRPr/>
            </a:lvl1pPr>
          </a:lstStyle>
          <a:p>
            <a:pPr>
              <a:defRPr/>
            </a:pPr>
            <a:endParaRPr lang="ru-RU"/>
          </a:p>
        </p:txBody>
      </p:sp>
      <p:sp>
        <p:nvSpPr>
          <p:cNvPr id="5" name="Rectangle 22"/>
          <p:cNvSpPr>
            <a:spLocks noGrp="1" noChangeArrowheads="1"/>
          </p:cNvSpPr>
          <p:nvPr>
            <p:ph type="ftr" sz="quarter" idx="11"/>
          </p:nvPr>
        </p:nvSpPr>
        <p:spPr>
          <a:ln/>
        </p:spPr>
        <p:txBody>
          <a:bodyPr/>
          <a:lstStyle>
            <a:lvl1pPr>
              <a:defRPr/>
            </a:lvl1pPr>
          </a:lstStyle>
          <a:p>
            <a:pPr>
              <a:defRPr/>
            </a:pPr>
            <a:endParaRPr lang="ru-RU"/>
          </a:p>
        </p:txBody>
      </p:sp>
      <p:sp>
        <p:nvSpPr>
          <p:cNvPr id="6" name="Rectangle 23"/>
          <p:cNvSpPr>
            <a:spLocks noGrp="1" noChangeArrowheads="1"/>
          </p:cNvSpPr>
          <p:nvPr>
            <p:ph type="sldNum" sz="quarter" idx="12"/>
          </p:nvPr>
        </p:nvSpPr>
        <p:spPr>
          <a:ln/>
        </p:spPr>
        <p:txBody>
          <a:bodyPr/>
          <a:lstStyle>
            <a:lvl1pPr>
              <a:defRPr/>
            </a:lvl1pPr>
          </a:lstStyle>
          <a:p>
            <a:pPr>
              <a:defRPr/>
            </a:pPr>
            <a:fld id="{95DB89F3-6BA2-4C6B-9760-E1E0D9A7409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21"/>
          <p:cNvSpPr>
            <a:spLocks noGrp="1" noChangeArrowheads="1"/>
          </p:cNvSpPr>
          <p:nvPr>
            <p:ph type="dt" sz="half" idx="10"/>
          </p:nvPr>
        </p:nvSpPr>
        <p:spPr>
          <a:ln/>
        </p:spPr>
        <p:txBody>
          <a:bodyPr/>
          <a:lstStyle>
            <a:lvl1pPr>
              <a:defRPr/>
            </a:lvl1pPr>
          </a:lstStyle>
          <a:p>
            <a:pPr>
              <a:defRPr/>
            </a:pPr>
            <a:endParaRPr lang="ru-RU"/>
          </a:p>
        </p:txBody>
      </p:sp>
      <p:sp>
        <p:nvSpPr>
          <p:cNvPr id="5" name="Rectangle 22"/>
          <p:cNvSpPr>
            <a:spLocks noGrp="1" noChangeArrowheads="1"/>
          </p:cNvSpPr>
          <p:nvPr>
            <p:ph type="ftr" sz="quarter" idx="11"/>
          </p:nvPr>
        </p:nvSpPr>
        <p:spPr>
          <a:ln/>
        </p:spPr>
        <p:txBody>
          <a:bodyPr/>
          <a:lstStyle>
            <a:lvl1pPr>
              <a:defRPr/>
            </a:lvl1pPr>
          </a:lstStyle>
          <a:p>
            <a:pPr>
              <a:defRPr/>
            </a:pPr>
            <a:endParaRPr lang="ru-RU"/>
          </a:p>
        </p:txBody>
      </p:sp>
      <p:sp>
        <p:nvSpPr>
          <p:cNvPr id="6" name="Rectangle 23"/>
          <p:cNvSpPr>
            <a:spLocks noGrp="1" noChangeArrowheads="1"/>
          </p:cNvSpPr>
          <p:nvPr>
            <p:ph type="sldNum" sz="quarter" idx="12"/>
          </p:nvPr>
        </p:nvSpPr>
        <p:spPr>
          <a:ln/>
        </p:spPr>
        <p:txBody>
          <a:bodyPr/>
          <a:lstStyle>
            <a:lvl1pPr>
              <a:defRPr/>
            </a:lvl1pPr>
          </a:lstStyle>
          <a:p>
            <a:pPr>
              <a:defRPr/>
            </a:pPr>
            <a:fld id="{7ABF4B25-574E-461A-9057-63A3E3FA35FA}"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12541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2165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1"/>
          <p:cNvSpPr>
            <a:spLocks noGrp="1" noChangeArrowheads="1"/>
          </p:cNvSpPr>
          <p:nvPr>
            <p:ph type="dt" sz="half" idx="10"/>
          </p:nvPr>
        </p:nvSpPr>
        <p:spPr>
          <a:ln/>
        </p:spPr>
        <p:txBody>
          <a:bodyPr/>
          <a:lstStyle>
            <a:lvl1pPr>
              <a:defRPr/>
            </a:lvl1pPr>
          </a:lstStyle>
          <a:p>
            <a:pPr>
              <a:defRPr/>
            </a:pPr>
            <a:endParaRPr lang="ru-RU"/>
          </a:p>
        </p:txBody>
      </p:sp>
      <p:sp>
        <p:nvSpPr>
          <p:cNvPr id="6" name="Rectangle 22"/>
          <p:cNvSpPr>
            <a:spLocks noGrp="1" noChangeArrowheads="1"/>
          </p:cNvSpPr>
          <p:nvPr>
            <p:ph type="ftr" sz="quarter" idx="11"/>
          </p:nvPr>
        </p:nvSpPr>
        <p:spPr>
          <a:ln/>
        </p:spPr>
        <p:txBody>
          <a:bodyPr/>
          <a:lstStyle>
            <a:lvl1pPr>
              <a:defRPr/>
            </a:lvl1pPr>
          </a:lstStyle>
          <a:p>
            <a:pPr>
              <a:defRPr/>
            </a:pPr>
            <a:endParaRPr lang="ru-RU"/>
          </a:p>
        </p:txBody>
      </p:sp>
      <p:sp>
        <p:nvSpPr>
          <p:cNvPr id="7" name="Rectangle 23"/>
          <p:cNvSpPr>
            <a:spLocks noGrp="1" noChangeArrowheads="1"/>
          </p:cNvSpPr>
          <p:nvPr>
            <p:ph type="sldNum" sz="quarter" idx="12"/>
          </p:nvPr>
        </p:nvSpPr>
        <p:spPr>
          <a:ln/>
        </p:spPr>
        <p:txBody>
          <a:bodyPr/>
          <a:lstStyle>
            <a:lvl1pPr>
              <a:defRPr/>
            </a:lvl1pPr>
          </a:lstStyle>
          <a:p>
            <a:pPr>
              <a:defRPr/>
            </a:pPr>
            <a:fld id="{1D9BB746-AB0C-485D-B795-DA9B756D7CF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1"/>
          <p:cNvSpPr>
            <a:spLocks noGrp="1" noChangeArrowheads="1"/>
          </p:cNvSpPr>
          <p:nvPr>
            <p:ph type="dt" sz="half" idx="10"/>
          </p:nvPr>
        </p:nvSpPr>
        <p:spPr>
          <a:ln/>
        </p:spPr>
        <p:txBody>
          <a:bodyPr/>
          <a:lstStyle>
            <a:lvl1pPr>
              <a:defRPr/>
            </a:lvl1pPr>
          </a:lstStyle>
          <a:p>
            <a:pPr>
              <a:defRPr/>
            </a:pPr>
            <a:endParaRPr lang="ru-RU"/>
          </a:p>
        </p:txBody>
      </p:sp>
      <p:sp>
        <p:nvSpPr>
          <p:cNvPr id="8" name="Rectangle 22"/>
          <p:cNvSpPr>
            <a:spLocks noGrp="1" noChangeArrowheads="1"/>
          </p:cNvSpPr>
          <p:nvPr>
            <p:ph type="ftr" sz="quarter" idx="11"/>
          </p:nvPr>
        </p:nvSpPr>
        <p:spPr>
          <a:ln/>
        </p:spPr>
        <p:txBody>
          <a:bodyPr/>
          <a:lstStyle>
            <a:lvl1pPr>
              <a:defRPr/>
            </a:lvl1pPr>
          </a:lstStyle>
          <a:p>
            <a:pPr>
              <a:defRPr/>
            </a:pPr>
            <a:endParaRPr lang="ru-RU"/>
          </a:p>
        </p:txBody>
      </p:sp>
      <p:sp>
        <p:nvSpPr>
          <p:cNvPr id="9" name="Rectangle 23"/>
          <p:cNvSpPr>
            <a:spLocks noGrp="1" noChangeArrowheads="1"/>
          </p:cNvSpPr>
          <p:nvPr>
            <p:ph type="sldNum" sz="quarter" idx="12"/>
          </p:nvPr>
        </p:nvSpPr>
        <p:spPr>
          <a:ln/>
        </p:spPr>
        <p:txBody>
          <a:bodyPr/>
          <a:lstStyle>
            <a:lvl1pPr>
              <a:defRPr/>
            </a:lvl1pPr>
          </a:lstStyle>
          <a:p>
            <a:pPr>
              <a:defRPr/>
            </a:pPr>
            <a:fld id="{03CD4807-3191-4412-BF2D-CCB1EDB07B6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1"/>
          <p:cNvSpPr>
            <a:spLocks noGrp="1" noChangeArrowheads="1"/>
          </p:cNvSpPr>
          <p:nvPr>
            <p:ph type="dt" sz="half" idx="10"/>
          </p:nvPr>
        </p:nvSpPr>
        <p:spPr>
          <a:ln/>
        </p:spPr>
        <p:txBody>
          <a:bodyPr/>
          <a:lstStyle>
            <a:lvl1pPr>
              <a:defRPr/>
            </a:lvl1pPr>
          </a:lstStyle>
          <a:p>
            <a:pPr>
              <a:defRPr/>
            </a:pPr>
            <a:endParaRPr lang="ru-RU"/>
          </a:p>
        </p:txBody>
      </p:sp>
      <p:sp>
        <p:nvSpPr>
          <p:cNvPr id="4" name="Rectangle 22"/>
          <p:cNvSpPr>
            <a:spLocks noGrp="1" noChangeArrowheads="1"/>
          </p:cNvSpPr>
          <p:nvPr>
            <p:ph type="ftr" sz="quarter" idx="11"/>
          </p:nvPr>
        </p:nvSpPr>
        <p:spPr>
          <a:ln/>
        </p:spPr>
        <p:txBody>
          <a:bodyPr/>
          <a:lstStyle>
            <a:lvl1pPr>
              <a:defRPr/>
            </a:lvl1pPr>
          </a:lstStyle>
          <a:p>
            <a:pPr>
              <a:defRPr/>
            </a:pPr>
            <a:endParaRPr lang="ru-RU"/>
          </a:p>
        </p:txBody>
      </p:sp>
      <p:sp>
        <p:nvSpPr>
          <p:cNvPr id="5" name="Rectangle 23"/>
          <p:cNvSpPr>
            <a:spLocks noGrp="1" noChangeArrowheads="1"/>
          </p:cNvSpPr>
          <p:nvPr>
            <p:ph type="sldNum" sz="quarter" idx="12"/>
          </p:nvPr>
        </p:nvSpPr>
        <p:spPr>
          <a:ln/>
        </p:spPr>
        <p:txBody>
          <a:bodyPr/>
          <a:lstStyle>
            <a:lvl1pPr>
              <a:defRPr/>
            </a:lvl1pPr>
          </a:lstStyle>
          <a:p>
            <a:pPr>
              <a:defRPr/>
            </a:pPr>
            <a:fld id="{174A9020-E9F3-424E-B636-BC6C0BDEFFF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ru-RU"/>
          </a:p>
        </p:txBody>
      </p:sp>
      <p:sp>
        <p:nvSpPr>
          <p:cNvPr id="3" name="Rectangle 22"/>
          <p:cNvSpPr>
            <a:spLocks noGrp="1" noChangeArrowheads="1"/>
          </p:cNvSpPr>
          <p:nvPr>
            <p:ph type="ftr" sz="quarter" idx="11"/>
          </p:nvPr>
        </p:nvSpPr>
        <p:spPr>
          <a:ln/>
        </p:spPr>
        <p:txBody>
          <a:bodyPr/>
          <a:lstStyle>
            <a:lvl1pPr>
              <a:defRPr/>
            </a:lvl1pPr>
          </a:lstStyle>
          <a:p>
            <a:pPr>
              <a:defRPr/>
            </a:pPr>
            <a:endParaRPr lang="ru-RU"/>
          </a:p>
        </p:txBody>
      </p:sp>
      <p:sp>
        <p:nvSpPr>
          <p:cNvPr id="4" name="Rectangle 23"/>
          <p:cNvSpPr>
            <a:spLocks noGrp="1" noChangeArrowheads="1"/>
          </p:cNvSpPr>
          <p:nvPr>
            <p:ph type="sldNum" sz="quarter" idx="12"/>
          </p:nvPr>
        </p:nvSpPr>
        <p:spPr>
          <a:ln/>
        </p:spPr>
        <p:txBody>
          <a:bodyPr/>
          <a:lstStyle>
            <a:lvl1pPr>
              <a:defRPr/>
            </a:lvl1pPr>
          </a:lstStyle>
          <a:p>
            <a:pPr>
              <a:defRPr/>
            </a:pPr>
            <a:fld id="{02D6CD70-B028-4D68-AA97-9B4211AAAA6F}"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1"/>
          <p:cNvSpPr>
            <a:spLocks noGrp="1" noChangeArrowheads="1"/>
          </p:cNvSpPr>
          <p:nvPr>
            <p:ph type="dt" sz="half" idx="10"/>
          </p:nvPr>
        </p:nvSpPr>
        <p:spPr>
          <a:ln/>
        </p:spPr>
        <p:txBody>
          <a:bodyPr/>
          <a:lstStyle>
            <a:lvl1pPr>
              <a:defRPr/>
            </a:lvl1pPr>
          </a:lstStyle>
          <a:p>
            <a:pPr>
              <a:defRPr/>
            </a:pPr>
            <a:endParaRPr lang="ru-RU"/>
          </a:p>
        </p:txBody>
      </p:sp>
      <p:sp>
        <p:nvSpPr>
          <p:cNvPr id="6" name="Rectangle 22"/>
          <p:cNvSpPr>
            <a:spLocks noGrp="1" noChangeArrowheads="1"/>
          </p:cNvSpPr>
          <p:nvPr>
            <p:ph type="ftr" sz="quarter" idx="11"/>
          </p:nvPr>
        </p:nvSpPr>
        <p:spPr>
          <a:ln/>
        </p:spPr>
        <p:txBody>
          <a:bodyPr/>
          <a:lstStyle>
            <a:lvl1pPr>
              <a:defRPr/>
            </a:lvl1pPr>
          </a:lstStyle>
          <a:p>
            <a:pPr>
              <a:defRPr/>
            </a:pPr>
            <a:endParaRPr lang="ru-RU"/>
          </a:p>
        </p:txBody>
      </p:sp>
      <p:sp>
        <p:nvSpPr>
          <p:cNvPr id="7" name="Rectangle 23"/>
          <p:cNvSpPr>
            <a:spLocks noGrp="1" noChangeArrowheads="1"/>
          </p:cNvSpPr>
          <p:nvPr>
            <p:ph type="sldNum" sz="quarter" idx="12"/>
          </p:nvPr>
        </p:nvSpPr>
        <p:spPr>
          <a:ln/>
        </p:spPr>
        <p:txBody>
          <a:bodyPr/>
          <a:lstStyle>
            <a:lvl1pPr>
              <a:defRPr/>
            </a:lvl1pPr>
          </a:lstStyle>
          <a:p>
            <a:pPr>
              <a:defRPr/>
            </a:pPr>
            <a:fld id="{FA3DB96C-C3DE-46DB-A13C-72ADAC758CD7}"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21"/>
          <p:cNvSpPr>
            <a:spLocks noGrp="1" noChangeArrowheads="1"/>
          </p:cNvSpPr>
          <p:nvPr>
            <p:ph type="dt" sz="half" idx="10"/>
          </p:nvPr>
        </p:nvSpPr>
        <p:spPr>
          <a:ln/>
        </p:spPr>
        <p:txBody>
          <a:bodyPr/>
          <a:lstStyle>
            <a:lvl1pPr>
              <a:defRPr/>
            </a:lvl1pPr>
          </a:lstStyle>
          <a:p>
            <a:pPr>
              <a:defRPr/>
            </a:pPr>
            <a:endParaRPr lang="ru-RU"/>
          </a:p>
        </p:txBody>
      </p:sp>
      <p:sp>
        <p:nvSpPr>
          <p:cNvPr id="6" name="Rectangle 22"/>
          <p:cNvSpPr>
            <a:spLocks noGrp="1" noChangeArrowheads="1"/>
          </p:cNvSpPr>
          <p:nvPr>
            <p:ph type="ftr" sz="quarter" idx="11"/>
          </p:nvPr>
        </p:nvSpPr>
        <p:spPr>
          <a:ln/>
        </p:spPr>
        <p:txBody>
          <a:bodyPr/>
          <a:lstStyle>
            <a:lvl1pPr>
              <a:defRPr/>
            </a:lvl1pPr>
          </a:lstStyle>
          <a:p>
            <a:pPr>
              <a:defRPr/>
            </a:pPr>
            <a:endParaRPr lang="ru-RU"/>
          </a:p>
        </p:txBody>
      </p:sp>
      <p:sp>
        <p:nvSpPr>
          <p:cNvPr id="7" name="Rectangle 23"/>
          <p:cNvSpPr>
            <a:spLocks noGrp="1" noChangeArrowheads="1"/>
          </p:cNvSpPr>
          <p:nvPr>
            <p:ph type="sldNum" sz="quarter" idx="12"/>
          </p:nvPr>
        </p:nvSpPr>
        <p:spPr>
          <a:ln/>
        </p:spPr>
        <p:txBody>
          <a:bodyPr/>
          <a:lstStyle>
            <a:lvl1pPr>
              <a:defRPr/>
            </a:lvl1pPr>
          </a:lstStyle>
          <a:p>
            <a:pPr>
              <a:defRPr/>
            </a:pPr>
            <a:fld id="{4841B850-5FBA-47CD-A814-889C423DDAE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7463" y="-20638"/>
            <a:ext cx="9159876" cy="6878638"/>
            <a:chOff x="-11" y="-13"/>
            <a:chExt cx="5770" cy="4333"/>
          </a:xfrm>
        </p:grpSpPr>
        <p:sp>
          <p:nvSpPr>
            <p:cNvPr id="1033" name="Rectangle 3"/>
            <p:cNvSpPr>
              <a:spLocks noChangeArrowheads="1"/>
            </p:cNvSpPr>
            <p:nvPr/>
          </p:nvSpPr>
          <p:spPr bwMode="hidden">
            <a:xfrm>
              <a:off x="1008" y="0"/>
              <a:ext cx="4751" cy="4319"/>
            </a:xfrm>
            <a:prstGeom prst="rect">
              <a:avLst/>
            </a:prstGeom>
            <a:gradFill rotWithShape="0">
              <a:gsLst>
                <a:gs pos="0">
                  <a:schemeClr val="folHlink"/>
                </a:gs>
                <a:gs pos="100000">
                  <a:schemeClr val="bg1"/>
                </a:gs>
              </a:gsLst>
              <a:path path="rect">
                <a:fillToRect l="100000" t="100000"/>
              </a:path>
            </a:gradFill>
            <a:ln w="9525">
              <a:noFill/>
              <a:miter lim="800000"/>
              <a:headEnd/>
              <a:tailEnd/>
            </a:ln>
            <a:effectLst/>
          </p:spPr>
          <p:txBody>
            <a:bodyPr wrap="none" anchor="ctr"/>
            <a:lstStyle/>
            <a:p>
              <a:endParaRPr lang="ru-RU"/>
            </a:p>
          </p:txBody>
        </p:sp>
        <p:sp>
          <p:nvSpPr>
            <p:cNvPr id="1034" name="Rectangle 4"/>
            <p:cNvSpPr>
              <a:spLocks noChangeArrowheads="1"/>
            </p:cNvSpPr>
            <p:nvPr/>
          </p:nvSpPr>
          <p:spPr bwMode="hidden">
            <a:xfrm>
              <a:off x="0" y="0"/>
              <a:ext cx="912" cy="3984"/>
            </a:xfrm>
            <a:prstGeom prst="rect">
              <a:avLst/>
            </a:prstGeom>
            <a:gradFill rotWithShape="0">
              <a:gsLst>
                <a:gs pos="0">
                  <a:schemeClr val="bg2"/>
                </a:gs>
                <a:gs pos="100000">
                  <a:schemeClr val="bg1"/>
                </a:gs>
              </a:gsLst>
              <a:path path="rect">
                <a:fillToRect r="100000" b="100000"/>
              </a:path>
            </a:gradFill>
            <a:ln w="9525">
              <a:noFill/>
              <a:miter lim="800000"/>
              <a:headEnd/>
              <a:tailEnd/>
            </a:ln>
            <a:effectLst/>
          </p:spPr>
          <p:txBody>
            <a:bodyPr wrap="none" anchor="ctr"/>
            <a:lstStyle/>
            <a:p>
              <a:endParaRPr lang="ru-RU"/>
            </a:p>
          </p:txBody>
        </p:sp>
        <p:sp>
          <p:nvSpPr>
            <p:cNvPr id="69637" name="Freeform 5"/>
            <p:cNvSpPr>
              <a:spLocks/>
            </p:cNvSpPr>
            <p:nvPr/>
          </p:nvSpPr>
          <p:spPr bwMode="grayWhite">
            <a:xfrm>
              <a:off x="77" y="83"/>
              <a:ext cx="447" cy="52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38" name="Freeform 6"/>
            <p:cNvSpPr>
              <a:spLocks/>
            </p:cNvSpPr>
            <p:nvPr/>
          </p:nvSpPr>
          <p:spPr bwMode="grayWhite">
            <a:xfrm>
              <a:off x="19" y="1775"/>
              <a:ext cx="462" cy="618"/>
            </a:xfrm>
            <a:custGeom>
              <a:avLst/>
              <a:gdLst>
                <a:gd name="T0" fmla="*/ 224 w 462"/>
                <a:gd name="T1" fmla="*/ 439 h 618"/>
                <a:gd name="T2" fmla="*/ 193 w 462"/>
                <a:gd name="T3" fmla="*/ 434 h 618"/>
                <a:gd name="T4" fmla="*/ 165 w 462"/>
                <a:gd name="T5" fmla="*/ 436 h 618"/>
                <a:gd name="T6" fmla="*/ 156 w 462"/>
                <a:gd name="T7" fmla="*/ 444 h 618"/>
                <a:gd name="T8" fmla="*/ 147 w 462"/>
                <a:gd name="T9" fmla="*/ 461 h 618"/>
                <a:gd name="T10" fmla="*/ 147 w 462"/>
                <a:gd name="T11" fmla="*/ 487 h 618"/>
                <a:gd name="T12" fmla="*/ 143 w 462"/>
                <a:gd name="T13" fmla="*/ 513 h 618"/>
                <a:gd name="T14" fmla="*/ 136 w 462"/>
                <a:gd name="T15" fmla="*/ 537 h 618"/>
                <a:gd name="T16" fmla="*/ 7 w 462"/>
                <a:gd name="T17" fmla="*/ 549 h 618"/>
                <a:gd name="T18" fmla="*/ 5 w 462"/>
                <a:gd name="T19" fmla="*/ 510 h 618"/>
                <a:gd name="T20" fmla="*/ 1 w 462"/>
                <a:gd name="T21" fmla="*/ 472 h 618"/>
                <a:gd name="T22" fmla="*/ 1 w 462"/>
                <a:gd name="T23" fmla="*/ 433 h 618"/>
                <a:gd name="T24" fmla="*/ 12 w 462"/>
                <a:gd name="T25" fmla="*/ 392 h 618"/>
                <a:gd name="T26" fmla="*/ 37 w 462"/>
                <a:gd name="T27" fmla="*/ 383 h 618"/>
                <a:gd name="T28" fmla="*/ 66 w 462"/>
                <a:gd name="T29" fmla="*/ 389 h 618"/>
                <a:gd name="T30" fmla="*/ 94 w 462"/>
                <a:gd name="T31" fmla="*/ 403 h 618"/>
                <a:gd name="T32" fmla="*/ 120 w 462"/>
                <a:gd name="T33" fmla="*/ 417 h 618"/>
                <a:gd name="T34" fmla="*/ 156 w 462"/>
                <a:gd name="T35" fmla="*/ 399 h 618"/>
                <a:gd name="T36" fmla="*/ 166 w 462"/>
                <a:gd name="T37" fmla="*/ 363 h 618"/>
                <a:gd name="T38" fmla="*/ 164 w 462"/>
                <a:gd name="T39" fmla="*/ 321 h 618"/>
                <a:gd name="T40" fmla="*/ 158 w 462"/>
                <a:gd name="T41" fmla="*/ 280 h 618"/>
                <a:gd name="T42" fmla="*/ 71 w 462"/>
                <a:gd name="T43" fmla="*/ 135 h 618"/>
                <a:gd name="T44" fmla="*/ 104 w 462"/>
                <a:gd name="T45" fmla="*/ 141 h 618"/>
                <a:gd name="T46" fmla="*/ 137 w 462"/>
                <a:gd name="T47" fmla="*/ 147 h 618"/>
                <a:gd name="T48" fmla="*/ 170 w 462"/>
                <a:gd name="T49" fmla="*/ 144 h 618"/>
                <a:gd name="T50" fmla="*/ 195 w 462"/>
                <a:gd name="T51" fmla="*/ 128 h 618"/>
                <a:gd name="T52" fmla="*/ 206 w 462"/>
                <a:gd name="T53" fmla="*/ 114 h 618"/>
                <a:gd name="T54" fmla="*/ 216 w 462"/>
                <a:gd name="T55" fmla="*/ 92 h 618"/>
                <a:gd name="T56" fmla="*/ 211 w 462"/>
                <a:gd name="T57" fmla="*/ 69 h 618"/>
                <a:gd name="T58" fmla="*/ 207 w 462"/>
                <a:gd name="T59" fmla="*/ 47 h 618"/>
                <a:gd name="T60" fmla="*/ 208 w 462"/>
                <a:gd name="T61" fmla="*/ 24 h 618"/>
                <a:gd name="T62" fmla="*/ 221 w 462"/>
                <a:gd name="T63" fmla="*/ 2 h 618"/>
                <a:gd name="T64" fmla="*/ 245 w 462"/>
                <a:gd name="T65" fmla="*/ 0 h 618"/>
                <a:gd name="T66" fmla="*/ 272 w 462"/>
                <a:gd name="T67" fmla="*/ 5 h 618"/>
                <a:gd name="T68" fmla="*/ 296 w 462"/>
                <a:gd name="T69" fmla="*/ 17 h 618"/>
                <a:gd name="T70" fmla="*/ 316 w 462"/>
                <a:gd name="T71" fmla="*/ 38 h 618"/>
                <a:gd name="T72" fmla="*/ 317 w 462"/>
                <a:gd name="T73" fmla="*/ 66 h 618"/>
                <a:gd name="T74" fmla="*/ 304 w 462"/>
                <a:gd name="T75" fmla="*/ 94 h 618"/>
                <a:gd name="T76" fmla="*/ 294 w 462"/>
                <a:gd name="T77" fmla="*/ 125 h 618"/>
                <a:gd name="T78" fmla="*/ 302 w 462"/>
                <a:gd name="T79" fmla="*/ 158 h 618"/>
                <a:gd name="T80" fmla="*/ 337 w 462"/>
                <a:gd name="T81" fmla="*/ 181 h 618"/>
                <a:gd name="T82" fmla="*/ 380 w 462"/>
                <a:gd name="T83" fmla="*/ 188 h 618"/>
                <a:gd name="T84" fmla="*/ 427 w 462"/>
                <a:gd name="T85" fmla="*/ 190 h 618"/>
                <a:gd name="T86" fmla="*/ 431 w 462"/>
                <a:gd name="T87" fmla="*/ 329 h 618"/>
                <a:gd name="T88" fmla="*/ 401 w 462"/>
                <a:gd name="T89" fmla="*/ 338 h 618"/>
                <a:gd name="T90" fmla="*/ 370 w 462"/>
                <a:gd name="T91" fmla="*/ 331 h 618"/>
                <a:gd name="T92" fmla="*/ 337 w 462"/>
                <a:gd name="T93" fmla="*/ 319 h 618"/>
                <a:gd name="T94" fmla="*/ 303 w 462"/>
                <a:gd name="T95" fmla="*/ 316 h 618"/>
                <a:gd name="T96" fmla="*/ 281 w 462"/>
                <a:gd name="T97" fmla="*/ 333 h 618"/>
                <a:gd name="T98" fmla="*/ 268 w 462"/>
                <a:gd name="T99" fmla="*/ 361 h 618"/>
                <a:gd name="T100" fmla="*/ 263 w 462"/>
                <a:gd name="T101" fmla="*/ 393 h 618"/>
                <a:gd name="T102" fmla="*/ 264 w 462"/>
                <a:gd name="T103" fmla="*/ 427 h 618"/>
                <a:gd name="T104" fmla="*/ 286 w 462"/>
                <a:gd name="T105" fmla="*/ 457 h 618"/>
                <a:gd name="T106" fmla="*/ 317 w 462"/>
                <a:gd name="T107" fmla="*/ 464 h 618"/>
                <a:gd name="T108" fmla="*/ 354 w 462"/>
                <a:gd name="T109" fmla="*/ 463 h 618"/>
                <a:gd name="T110" fmla="*/ 392 w 462"/>
                <a:gd name="T111" fmla="*/ 473 h 618"/>
                <a:gd name="T112" fmla="*/ 401 w 462"/>
                <a:gd name="T113" fmla="*/ 509 h 618"/>
                <a:gd name="T114" fmla="*/ 403 w 462"/>
                <a:gd name="T115" fmla="*/ 547 h 618"/>
                <a:gd name="T116" fmla="*/ 398 w 462"/>
                <a:gd name="T117" fmla="*/ 583 h 618"/>
                <a:gd name="T118" fmla="*/ 388 w 462"/>
                <a:gd name="T119" fmla="*/ 61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2" h="618">
                  <a:moveTo>
                    <a:pt x="384" y="617"/>
                  </a:moveTo>
                  <a:lnTo>
                    <a:pt x="248" y="578"/>
                  </a:lnTo>
                  <a:lnTo>
                    <a:pt x="231" y="442"/>
                  </a:lnTo>
                  <a:lnTo>
                    <a:pt x="224" y="439"/>
                  </a:lnTo>
                  <a:lnTo>
                    <a:pt x="217" y="436"/>
                  </a:lnTo>
                  <a:lnTo>
                    <a:pt x="209" y="435"/>
                  </a:lnTo>
                  <a:lnTo>
                    <a:pt x="201" y="434"/>
                  </a:lnTo>
                  <a:lnTo>
                    <a:pt x="193" y="434"/>
                  </a:lnTo>
                  <a:lnTo>
                    <a:pt x="185" y="434"/>
                  </a:lnTo>
                  <a:lnTo>
                    <a:pt x="176" y="435"/>
                  </a:lnTo>
                  <a:lnTo>
                    <a:pt x="167" y="435"/>
                  </a:lnTo>
                  <a:lnTo>
                    <a:pt x="165" y="436"/>
                  </a:lnTo>
                  <a:lnTo>
                    <a:pt x="162" y="438"/>
                  </a:lnTo>
                  <a:lnTo>
                    <a:pt x="160" y="440"/>
                  </a:lnTo>
                  <a:lnTo>
                    <a:pt x="158" y="442"/>
                  </a:lnTo>
                  <a:lnTo>
                    <a:pt x="156" y="444"/>
                  </a:lnTo>
                  <a:lnTo>
                    <a:pt x="153" y="448"/>
                  </a:lnTo>
                  <a:lnTo>
                    <a:pt x="151" y="452"/>
                  </a:lnTo>
                  <a:lnTo>
                    <a:pt x="147" y="456"/>
                  </a:lnTo>
                  <a:lnTo>
                    <a:pt x="147" y="461"/>
                  </a:lnTo>
                  <a:lnTo>
                    <a:pt x="147" y="468"/>
                  </a:lnTo>
                  <a:lnTo>
                    <a:pt x="147" y="474"/>
                  </a:lnTo>
                  <a:lnTo>
                    <a:pt x="147" y="480"/>
                  </a:lnTo>
                  <a:lnTo>
                    <a:pt x="147" y="487"/>
                  </a:lnTo>
                  <a:lnTo>
                    <a:pt x="146" y="493"/>
                  </a:lnTo>
                  <a:lnTo>
                    <a:pt x="146" y="499"/>
                  </a:lnTo>
                  <a:lnTo>
                    <a:pt x="145" y="506"/>
                  </a:lnTo>
                  <a:lnTo>
                    <a:pt x="143" y="513"/>
                  </a:lnTo>
                  <a:lnTo>
                    <a:pt x="143" y="520"/>
                  </a:lnTo>
                  <a:lnTo>
                    <a:pt x="141" y="525"/>
                  </a:lnTo>
                  <a:lnTo>
                    <a:pt x="139" y="532"/>
                  </a:lnTo>
                  <a:lnTo>
                    <a:pt x="136" y="537"/>
                  </a:lnTo>
                  <a:lnTo>
                    <a:pt x="134" y="543"/>
                  </a:lnTo>
                  <a:lnTo>
                    <a:pt x="131" y="549"/>
                  </a:lnTo>
                  <a:lnTo>
                    <a:pt x="128" y="553"/>
                  </a:lnTo>
                  <a:lnTo>
                    <a:pt x="7" y="549"/>
                  </a:lnTo>
                  <a:lnTo>
                    <a:pt x="7" y="539"/>
                  </a:lnTo>
                  <a:lnTo>
                    <a:pt x="7" y="530"/>
                  </a:lnTo>
                  <a:lnTo>
                    <a:pt x="6" y="521"/>
                  </a:lnTo>
                  <a:lnTo>
                    <a:pt x="5" y="510"/>
                  </a:lnTo>
                  <a:lnTo>
                    <a:pt x="4" y="501"/>
                  </a:lnTo>
                  <a:lnTo>
                    <a:pt x="2" y="492"/>
                  </a:lnTo>
                  <a:lnTo>
                    <a:pt x="1" y="482"/>
                  </a:lnTo>
                  <a:lnTo>
                    <a:pt x="1" y="472"/>
                  </a:lnTo>
                  <a:lnTo>
                    <a:pt x="0" y="463"/>
                  </a:lnTo>
                  <a:lnTo>
                    <a:pt x="0" y="453"/>
                  </a:lnTo>
                  <a:lnTo>
                    <a:pt x="0" y="442"/>
                  </a:lnTo>
                  <a:lnTo>
                    <a:pt x="1" y="433"/>
                  </a:lnTo>
                  <a:lnTo>
                    <a:pt x="3" y="423"/>
                  </a:lnTo>
                  <a:lnTo>
                    <a:pt x="5" y="413"/>
                  </a:lnTo>
                  <a:lnTo>
                    <a:pt x="8" y="402"/>
                  </a:lnTo>
                  <a:lnTo>
                    <a:pt x="12" y="392"/>
                  </a:lnTo>
                  <a:lnTo>
                    <a:pt x="18" y="388"/>
                  </a:lnTo>
                  <a:lnTo>
                    <a:pt x="24" y="386"/>
                  </a:lnTo>
                  <a:lnTo>
                    <a:pt x="30" y="384"/>
                  </a:lnTo>
                  <a:lnTo>
                    <a:pt x="37" y="383"/>
                  </a:lnTo>
                  <a:lnTo>
                    <a:pt x="45" y="384"/>
                  </a:lnTo>
                  <a:lnTo>
                    <a:pt x="52" y="385"/>
                  </a:lnTo>
                  <a:lnTo>
                    <a:pt x="59" y="387"/>
                  </a:lnTo>
                  <a:lnTo>
                    <a:pt x="66" y="389"/>
                  </a:lnTo>
                  <a:lnTo>
                    <a:pt x="73" y="392"/>
                  </a:lnTo>
                  <a:lnTo>
                    <a:pt x="80" y="396"/>
                  </a:lnTo>
                  <a:lnTo>
                    <a:pt x="87" y="400"/>
                  </a:lnTo>
                  <a:lnTo>
                    <a:pt x="94" y="403"/>
                  </a:lnTo>
                  <a:lnTo>
                    <a:pt x="100" y="407"/>
                  </a:lnTo>
                  <a:lnTo>
                    <a:pt x="107" y="411"/>
                  </a:lnTo>
                  <a:lnTo>
                    <a:pt x="113" y="415"/>
                  </a:lnTo>
                  <a:lnTo>
                    <a:pt x="120" y="417"/>
                  </a:lnTo>
                  <a:lnTo>
                    <a:pt x="136" y="417"/>
                  </a:lnTo>
                  <a:lnTo>
                    <a:pt x="143" y="412"/>
                  </a:lnTo>
                  <a:lnTo>
                    <a:pt x="151" y="406"/>
                  </a:lnTo>
                  <a:lnTo>
                    <a:pt x="156" y="399"/>
                  </a:lnTo>
                  <a:lnTo>
                    <a:pt x="160" y="391"/>
                  </a:lnTo>
                  <a:lnTo>
                    <a:pt x="163" y="383"/>
                  </a:lnTo>
                  <a:lnTo>
                    <a:pt x="165" y="373"/>
                  </a:lnTo>
                  <a:lnTo>
                    <a:pt x="166" y="363"/>
                  </a:lnTo>
                  <a:lnTo>
                    <a:pt x="166" y="353"/>
                  </a:lnTo>
                  <a:lnTo>
                    <a:pt x="166" y="343"/>
                  </a:lnTo>
                  <a:lnTo>
                    <a:pt x="166" y="333"/>
                  </a:lnTo>
                  <a:lnTo>
                    <a:pt x="164" y="321"/>
                  </a:lnTo>
                  <a:lnTo>
                    <a:pt x="163" y="311"/>
                  </a:lnTo>
                  <a:lnTo>
                    <a:pt x="161" y="301"/>
                  </a:lnTo>
                  <a:lnTo>
                    <a:pt x="159" y="290"/>
                  </a:lnTo>
                  <a:lnTo>
                    <a:pt x="158" y="280"/>
                  </a:lnTo>
                  <a:lnTo>
                    <a:pt x="156" y="270"/>
                  </a:lnTo>
                  <a:lnTo>
                    <a:pt x="39" y="241"/>
                  </a:lnTo>
                  <a:lnTo>
                    <a:pt x="63" y="135"/>
                  </a:lnTo>
                  <a:lnTo>
                    <a:pt x="71" y="135"/>
                  </a:lnTo>
                  <a:lnTo>
                    <a:pt x="79" y="136"/>
                  </a:lnTo>
                  <a:lnTo>
                    <a:pt x="87" y="137"/>
                  </a:lnTo>
                  <a:lnTo>
                    <a:pt x="96" y="139"/>
                  </a:lnTo>
                  <a:lnTo>
                    <a:pt x="104" y="141"/>
                  </a:lnTo>
                  <a:lnTo>
                    <a:pt x="113" y="143"/>
                  </a:lnTo>
                  <a:lnTo>
                    <a:pt x="120" y="144"/>
                  </a:lnTo>
                  <a:lnTo>
                    <a:pt x="129" y="146"/>
                  </a:lnTo>
                  <a:lnTo>
                    <a:pt x="137" y="147"/>
                  </a:lnTo>
                  <a:lnTo>
                    <a:pt x="146" y="147"/>
                  </a:lnTo>
                  <a:lnTo>
                    <a:pt x="154" y="147"/>
                  </a:lnTo>
                  <a:lnTo>
                    <a:pt x="162" y="146"/>
                  </a:lnTo>
                  <a:lnTo>
                    <a:pt x="170" y="144"/>
                  </a:lnTo>
                  <a:lnTo>
                    <a:pt x="177" y="141"/>
                  </a:lnTo>
                  <a:lnTo>
                    <a:pt x="185" y="136"/>
                  </a:lnTo>
                  <a:lnTo>
                    <a:pt x="192" y="132"/>
                  </a:lnTo>
                  <a:lnTo>
                    <a:pt x="195" y="128"/>
                  </a:lnTo>
                  <a:lnTo>
                    <a:pt x="197" y="125"/>
                  </a:lnTo>
                  <a:lnTo>
                    <a:pt x="200" y="121"/>
                  </a:lnTo>
                  <a:lnTo>
                    <a:pt x="204" y="118"/>
                  </a:lnTo>
                  <a:lnTo>
                    <a:pt x="206" y="114"/>
                  </a:lnTo>
                  <a:lnTo>
                    <a:pt x="210" y="108"/>
                  </a:lnTo>
                  <a:lnTo>
                    <a:pt x="212" y="104"/>
                  </a:lnTo>
                  <a:lnTo>
                    <a:pt x="216" y="97"/>
                  </a:lnTo>
                  <a:lnTo>
                    <a:pt x="216" y="92"/>
                  </a:lnTo>
                  <a:lnTo>
                    <a:pt x="214" y="86"/>
                  </a:lnTo>
                  <a:lnTo>
                    <a:pt x="214" y="80"/>
                  </a:lnTo>
                  <a:lnTo>
                    <a:pt x="212" y="76"/>
                  </a:lnTo>
                  <a:lnTo>
                    <a:pt x="211" y="69"/>
                  </a:lnTo>
                  <a:lnTo>
                    <a:pt x="210" y="65"/>
                  </a:lnTo>
                  <a:lnTo>
                    <a:pt x="209" y="58"/>
                  </a:lnTo>
                  <a:lnTo>
                    <a:pt x="208" y="53"/>
                  </a:lnTo>
                  <a:lnTo>
                    <a:pt x="207" y="47"/>
                  </a:lnTo>
                  <a:lnTo>
                    <a:pt x="206" y="41"/>
                  </a:lnTo>
                  <a:lnTo>
                    <a:pt x="206" y="35"/>
                  </a:lnTo>
                  <a:lnTo>
                    <a:pt x="207" y="29"/>
                  </a:lnTo>
                  <a:lnTo>
                    <a:pt x="208" y="24"/>
                  </a:lnTo>
                  <a:lnTo>
                    <a:pt x="210" y="17"/>
                  </a:lnTo>
                  <a:lnTo>
                    <a:pt x="212" y="11"/>
                  </a:lnTo>
                  <a:lnTo>
                    <a:pt x="216" y="5"/>
                  </a:lnTo>
                  <a:lnTo>
                    <a:pt x="221" y="2"/>
                  </a:lnTo>
                  <a:lnTo>
                    <a:pt x="226" y="1"/>
                  </a:lnTo>
                  <a:lnTo>
                    <a:pt x="233" y="0"/>
                  </a:lnTo>
                  <a:lnTo>
                    <a:pt x="239" y="0"/>
                  </a:lnTo>
                  <a:lnTo>
                    <a:pt x="245" y="0"/>
                  </a:lnTo>
                  <a:lnTo>
                    <a:pt x="251" y="0"/>
                  </a:lnTo>
                  <a:lnTo>
                    <a:pt x="258" y="1"/>
                  </a:lnTo>
                  <a:lnTo>
                    <a:pt x="264" y="3"/>
                  </a:lnTo>
                  <a:lnTo>
                    <a:pt x="272" y="5"/>
                  </a:lnTo>
                  <a:lnTo>
                    <a:pt x="278" y="8"/>
                  </a:lnTo>
                  <a:lnTo>
                    <a:pt x="284" y="11"/>
                  </a:lnTo>
                  <a:lnTo>
                    <a:pt x="290" y="13"/>
                  </a:lnTo>
                  <a:lnTo>
                    <a:pt x="296" y="17"/>
                  </a:lnTo>
                  <a:lnTo>
                    <a:pt x="302" y="21"/>
                  </a:lnTo>
                  <a:lnTo>
                    <a:pt x="307" y="26"/>
                  </a:lnTo>
                  <a:lnTo>
                    <a:pt x="311" y="30"/>
                  </a:lnTo>
                  <a:lnTo>
                    <a:pt x="316" y="38"/>
                  </a:lnTo>
                  <a:lnTo>
                    <a:pt x="318" y="44"/>
                  </a:lnTo>
                  <a:lnTo>
                    <a:pt x="319" y="52"/>
                  </a:lnTo>
                  <a:lnTo>
                    <a:pt x="318" y="59"/>
                  </a:lnTo>
                  <a:lnTo>
                    <a:pt x="317" y="66"/>
                  </a:lnTo>
                  <a:lnTo>
                    <a:pt x="314" y="73"/>
                  </a:lnTo>
                  <a:lnTo>
                    <a:pt x="311" y="80"/>
                  </a:lnTo>
                  <a:lnTo>
                    <a:pt x="308" y="87"/>
                  </a:lnTo>
                  <a:lnTo>
                    <a:pt x="304" y="94"/>
                  </a:lnTo>
                  <a:lnTo>
                    <a:pt x="301" y="102"/>
                  </a:lnTo>
                  <a:lnTo>
                    <a:pt x="297" y="110"/>
                  </a:lnTo>
                  <a:lnTo>
                    <a:pt x="294" y="118"/>
                  </a:lnTo>
                  <a:lnTo>
                    <a:pt x="294" y="125"/>
                  </a:lnTo>
                  <a:lnTo>
                    <a:pt x="293" y="133"/>
                  </a:lnTo>
                  <a:lnTo>
                    <a:pt x="294" y="140"/>
                  </a:lnTo>
                  <a:lnTo>
                    <a:pt x="295" y="147"/>
                  </a:lnTo>
                  <a:lnTo>
                    <a:pt x="302" y="158"/>
                  </a:lnTo>
                  <a:lnTo>
                    <a:pt x="309" y="165"/>
                  </a:lnTo>
                  <a:lnTo>
                    <a:pt x="317" y="172"/>
                  </a:lnTo>
                  <a:lnTo>
                    <a:pt x="327" y="176"/>
                  </a:lnTo>
                  <a:lnTo>
                    <a:pt x="337" y="181"/>
                  </a:lnTo>
                  <a:lnTo>
                    <a:pt x="347" y="183"/>
                  </a:lnTo>
                  <a:lnTo>
                    <a:pt x="357" y="186"/>
                  </a:lnTo>
                  <a:lnTo>
                    <a:pt x="369" y="187"/>
                  </a:lnTo>
                  <a:lnTo>
                    <a:pt x="380" y="188"/>
                  </a:lnTo>
                  <a:lnTo>
                    <a:pt x="392" y="188"/>
                  </a:lnTo>
                  <a:lnTo>
                    <a:pt x="403" y="189"/>
                  </a:lnTo>
                  <a:lnTo>
                    <a:pt x="415" y="189"/>
                  </a:lnTo>
                  <a:lnTo>
                    <a:pt x="427" y="190"/>
                  </a:lnTo>
                  <a:lnTo>
                    <a:pt x="438" y="191"/>
                  </a:lnTo>
                  <a:lnTo>
                    <a:pt x="450" y="192"/>
                  </a:lnTo>
                  <a:lnTo>
                    <a:pt x="461" y="195"/>
                  </a:lnTo>
                  <a:lnTo>
                    <a:pt x="431" y="329"/>
                  </a:lnTo>
                  <a:lnTo>
                    <a:pt x="424" y="334"/>
                  </a:lnTo>
                  <a:lnTo>
                    <a:pt x="416" y="336"/>
                  </a:lnTo>
                  <a:lnTo>
                    <a:pt x="408" y="338"/>
                  </a:lnTo>
                  <a:lnTo>
                    <a:pt x="401" y="338"/>
                  </a:lnTo>
                  <a:lnTo>
                    <a:pt x="393" y="337"/>
                  </a:lnTo>
                  <a:lnTo>
                    <a:pt x="385" y="336"/>
                  </a:lnTo>
                  <a:lnTo>
                    <a:pt x="377" y="334"/>
                  </a:lnTo>
                  <a:lnTo>
                    <a:pt x="370" y="331"/>
                  </a:lnTo>
                  <a:lnTo>
                    <a:pt x="361" y="327"/>
                  </a:lnTo>
                  <a:lnTo>
                    <a:pt x="353" y="325"/>
                  </a:lnTo>
                  <a:lnTo>
                    <a:pt x="345" y="321"/>
                  </a:lnTo>
                  <a:lnTo>
                    <a:pt x="337" y="319"/>
                  </a:lnTo>
                  <a:lnTo>
                    <a:pt x="328" y="317"/>
                  </a:lnTo>
                  <a:lnTo>
                    <a:pt x="320" y="316"/>
                  </a:lnTo>
                  <a:lnTo>
                    <a:pt x="311" y="315"/>
                  </a:lnTo>
                  <a:lnTo>
                    <a:pt x="303" y="316"/>
                  </a:lnTo>
                  <a:lnTo>
                    <a:pt x="297" y="319"/>
                  </a:lnTo>
                  <a:lnTo>
                    <a:pt x="291" y="323"/>
                  </a:lnTo>
                  <a:lnTo>
                    <a:pt x="286" y="327"/>
                  </a:lnTo>
                  <a:lnTo>
                    <a:pt x="281" y="333"/>
                  </a:lnTo>
                  <a:lnTo>
                    <a:pt x="277" y="339"/>
                  </a:lnTo>
                  <a:lnTo>
                    <a:pt x="274" y="346"/>
                  </a:lnTo>
                  <a:lnTo>
                    <a:pt x="271" y="353"/>
                  </a:lnTo>
                  <a:lnTo>
                    <a:pt x="268" y="361"/>
                  </a:lnTo>
                  <a:lnTo>
                    <a:pt x="266" y="368"/>
                  </a:lnTo>
                  <a:lnTo>
                    <a:pt x="264" y="376"/>
                  </a:lnTo>
                  <a:lnTo>
                    <a:pt x="264" y="385"/>
                  </a:lnTo>
                  <a:lnTo>
                    <a:pt x="263" y="393"/>
                  </a:lnTo>
                  <a:lnTo>
                    <a:pt x="263" y="402"/>
                  </a:lnTo>
                  <a:lnTo>
                    <a:pt x="263" y="410"/>
                  </a:lnTo>
                  <a:lnTo>
                    <a:pt x="264" y="418"/>
                  </a:lnTo>
                  <a:lnTo>
                    <a:pt x="264" y="427"/>
                  </a:lnTo>
                  <a:lnTo>
                    <a:pt x="268" y="438"/>
                  </a:lnTo>
                  <a:lnTo>
                    <a:pt x="273" y="446"/>
                  </a:lnTo>
                  <a:lnTo>
                    <a:pt x="279" y="454"/>
                  </a:lnTo>
                  <a:lnTo>
                    <a:pt x="286" y="457"/>
                  </a:lnTo>
                  <a:lnTo>
                    <a:pt x="293" y="461"/>
                  </a:lnTo>
                  <a:lnTo>
                    <a:pt x="300" y="463"/>
                  </a:lnTo>
                  <a:lnTo>
                    <a:pt x="308" y="464"/>
                  </a:lnTo>
                  <a:lnTo>
                    <a:pt x="317" y="464"/>
                  </a:lnTo>
                  <a:lnTo>
                    <a:pt x="326" y="463"/>
                  </a:lnTo>
                  <a:lnTo>
                    <a:pt x="335" y="463"/>
                  </a:lnTo>
                  <a:lnTo>
                    <a:pt x="344" y="462"/>
                  </a:lnTo>
                  <a:lnTo>
                    <a:pt x="354" y="463"/>
                  </a:lnTo>
                  <a:lnTo>
                    <a:pt x="363" y="463"/>
                  </a:lnTo>
                  <a:lnTo>
                    <a:pt x="373" y="465"/>
                  </a:lnTo>
                  <a:lnTo>
                    <a:pt x="383" y="468"/>
                  </a:lnTo>
                  <a:lnTo>
                    <a:pt x="392" y="473"/>
                  </a:lnTo>
                  <a:lnTo>
                    <a:pt x="395" y="482"/>
                  </a:lnTo>
                  <a:lnTo>
                    <a:pt x="398" y="491"/>
                  </a:lnTo>
                  <a:lnTo>
                    <a:pt x="400" y="499"/>
                  </a:lnTo>
                  <a:lnTo>
                    <a:pt x="401" y="509"/>
                  </a:lnTo>
                  <a:lnTo>
                    <a:pt x="403" y="518"/>
                  </a:lnTo>
                  <a:lnTo>
                    <a:pt x="404" y="527"/>
                  </a:lnTo>
                  <a:lnTo>
                    <a:pt x="404" y="536"/>
                  </a:lnTo>
                  <a:lnTo>
                    <a:pt x="403" y="547"/>
                  </a:lnTo>
                  <a:lnTo>
                    <a:pt x="403" y="555"/>
                  </a:lnTo>
                  <a:lnTo>
                    <a:pt x="401" y="564"/>
                  </a:lnTo>
                  <a:lnTo>
                    <a:pt x="400" y="574"/>
                  </a:lnTo>
                  <a:lnTo>
                    <a:pt x="398" y="583"/>
                  </a:lnTo>
                  <a:lnTo>
                    <a:pt x="396" y="591"/>
                  </a:lnTo>
                  <a:lnTo>
                    <a:pt x="393" y="600"/>
                  </a:lnTo>
                  <a:lnTo>
                    <a:pt x="391" y="608"/>
                  </a:lnTo>
                  <a:lnTo>
                    <a:pt x="388" y="617"/>
                  </a:lnTo>
                  <a:lnTo>
                    <a:pt x="384" y="617"/>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39" name="Freeform 7"/>
            <p:cNvSpPr>
              <a:spLocks/>
            </p:cNvSpPr>
            <p:nvPr/>
          </p:nvSpPr>
          <p:spPr bwMode="grayWhite">
            <a:xfrm>
              <a:off x="48" y="1306"/>
              <a:ext cx="624" cy="371"/>
            </a:xfrm>
            <a:custGeom>
              <a:avLst/>
              <a:gdLst>
                <a:gd name="T0" fmla="*/ 186 w 624"/>
                <a:gd name="T1" fmla="*/ 342 h 371"/>
                <a:gd name="T2" fmla="*/ 175 w 624"/>
                <a:gd name="T3" fmla="*/ 308 h 371"/>
                <a:gd name="T4" fmla="*/ 149 w 624"/>
                <a:gd name="T5" fmla="*/ 280 h 371"/>
                <a:gd name="T6" fmla="*/ 124 w 624"/>
                <a:gd name="T7" fmla="*/ 270 h 371"/>
                <a:gd name="T8" fmla="*/ 104 w 624"/>
                <a:gd name="T9" fmla="*/ 269 h 371"/>
                <a:gd name="T10" fmla="*/ 10 w 624"/>
                <a:gd name="T11" fmla="*/ 290 h 371"/>
                <a:gd name="T12" fmla="*/ 3 w 624"/>
                <a:gd name="T13" fmla="*/ 264 h 371"/>
                <a:gd name="T14" fmla="*/ 0 w 624"/>
                <a:gd name="T15" fmla="*/ 236 h 371"/>
                <a:gd name="T16" fmla="*/ 4 w 624"/>
                <a:gd name="T17" fmla="*/ 214 h 371"/>
                <a:gd name="T18" fmla="*/ 22 w 624"/>
                <a:gd name="T19" fmla="*/ 200 h 371"/>
                <a:gd name="T20" fmla="*/ 53 w 624"/>
                <a:gd name="T21" fmla="*/ 200 h 371"/>
                <a:gd name="T22" fmla="*/ 90 w 624"/>
                <a:gd name="T23" fmla="*/ 208 h 371"/>
                <a:gd name="T24" fmla="*/ 126 w 624"/>
                <a:gd name="T25" fmla="*/ 190 h 371"/>
                <a:gd name="T26" fmla="*/ 144 w 624"/>
                <a:gd name="T27" fmla="*/ 33 h 371"/>
                <a:gd name="T28" fmla="*/ 174 w 624"/>
                <a:gd name="T29" fmla="*/ 28 h 371"/>
                <a:gd name="T30" fmla="*/ 206 w 624"/>
                <a:gd name="T31" fmla="*/ 31 h 371"/>
                <a:gd name="T32" fmla="*/ 230 w 624"/>
                <a:gd name="T33" fmla="*/ 57 h 371"/>
                <a:gd name="T34" fmla="*/ 236 w 624"/>
                <a:gd name="T35" fmla="*/ 99 h 371"/>
                <a:gd name="T36" fmla="*/ 249 w 624"/>
                <a:gd name="T37" fmla="*/ 138 h 371"/>
                <a:gd name="T38" fmla="*/ 293 w 624"/>
                <a:gd name="T39" fmla="*/ 159 h 371"/>
                <a:gd name="T40" fmla="*/ 345 w 624"/>
                <a:gd name="T41" fmla="*/ 148 h 371"/>
                <a:gd name="T42" fmla="*/ 366 w 624"/>
                <a:gd name="T43" fmla="*/ 119 h 371"/>
                <a:gd name="T44" fmla="*/ 361 w 624"/>
                <a:gd name="T45" fmla="*/ 91 h 371"/>
                <a:gd name="T46" fmla="*/ 352 w 624"/>
                <a:gd name="T47" fmla="*/ 62 h 371"/>
                <a:gd name="T48" fmla="*/ 363 w 624"/>
                <a:gd name="T49" fmla="*/ 34 h 371"/>
                <a:gd name="T50" fmla="*/ 398 w 624"/>
                <a:gd name="T51" fmla="*/ 17 h 371"/>
                <a:gd name="T52" fmla="*/ 439 w 624"/>
                <a:gd name="T53" fmla="*/ 7 h 371"/>
                <a:gd name="T54" fmla="*/ 474 w 624"/>
                <a:gd name="T55" fmla="*/ 5 h 371"/>
                <a:gd name="T56" fmla="*/ 479 w 624"/>
                <a:gd name="T57" fmla="*/ 37 h 371"/>
                <a:gd name="T58" fmla="*/ 483 w 624"/>
                <a:gd name="T59" fmla="*/ 70 h 371"/>
                <a:gd name="T60" fmla="*/ 507 w 624"/>
                <a:gd name="T61" fmla="*/ 97 h 371"/>
                <a:gd name="T62" fmla="*/ 535 w 624"/>
                <a:gd name="T63" fmla="*/ 101 h 371"/>
                <a:gd name="T64" fmla="*/ 566 w 624"/>
                <a:gd name="T65" fmla="*/ 94 h 371"/>
                <a:gd name="T66" fmla="*/ 598 w 624"/>
                <a:gd name="T67" fmla="*/ 94 h 371"/>
                <a:gd name="T68" fmla="*/ 620 w 624"/>
                <a:gd name="T69" fmla="*/ 125 h 371"/>
                <a:gd name="T70" fmla="*/ 621 w 624"/>
                <a:gd name="T71" fmla="*/ 162 h 371"/>
                <a:gd name="T72" fmla="*/ 608 w 624"/>
                <a:gd name="T73" fmla="*/ 178 h 371"/>
                <a:gd name="T74" fmla="*/ 573 w 624"/>
                <a:gd name="T75" fmla="*/ 183 h 371"/>
                <a:gd name="T76" fmla="*/ 524 w 624"/>
                <a:gd name="T77" fmla="*/ 186 h 371"/>
                <a:gd name="T78" fmla="*/ 514 w 624"/>
                <a:gd name="T79" fmla="*/ 197 h 371"/>
                <a:gd name="T80" fmla="*/ 519 w 624"/>
                <a:gd name="T81" fmla="*/ 333 h 371"/>
                <a:gd name="T82" fmla="*/ 486 w 624"/>
                <a:gd name="T83" fmla="*/ 342 h 371"/>
                <a:gd name="T84" fmla="*/ 449 w 624"/>
                <a:gd name="T85" fmla="*/ 344 h 371"/>
                <a:gd name="T86" fmla="*/ 412 w 624"/>
                <a:gd name="T87" fmla="*/ 338 h 371"/>
                <a:gd name="T88" fmla="*/ 402 w 624"/>
                <a:gd name="T89" fmla="*/ 311 h 371"/>
                <a:gd name="T90" fmla="*/ 402 w 624"/>
                <a:gd name="T91" fmla="*/ 283 h 371"/>
                <a:gd name="T92" fmla="*/ 397 w 624"/>
                <a:gd name="T93" fmla="*/ 254 h 371"/>
                <a:gd name="T94" fmla="*/ 367 w 624"/>
                <a:gd name="T95" fmla="*/ 236 h 371"/>
                <a:gd name="T96" fmla="*/ 329 w 624"/>
                <a:gd name="T97" fmla="*/ 237 h 371"/>
                <a:gd name="T98" fmla="*/ 289 w 624"/>
                <a:gd name="T99" fmla="*/ 248 h 371"/>
                <a:gd name="T100" fmla="*/ 263 w 624"/>
                <a:gd name="T101" fmla="*/ 264 h 371"/>
                <a:gd name="T102" fmla="*/ 262 w 624"/>
                <a:gd name="T103" fmla="*/ 293 h 371"/>
                <a:gd name="T104" fmla="*/ 276 w 624"/>
                <a:gd name="T105" fmla="*/ 322 h 371"/>
                <a:gd name="T106" fmla="*/ 257 w 624"/>
                <a:gd name="T107" fmla="*/ 360 h 371"/>
                <a:gd name="T108" fmla="*/ 210 w 624"/>
                <a:gd name="T109"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71">
                  <a:moveTo>
                    <a:pt x="191" y="370"/>
                  </a:moveTo>
                  <a:lnTo>
                    <a:pt x="190" y="363"/>
                  </a:lnTo>
                  <a:lnTo>
                    <a:pt x="189" y="356"/>
                  </a:lnTo>
                  <a:lnTo>
                    <a:pt x="188" y="349"/>
                  </a:lnTo>
                  <a:lnTo>
                    <a:pt x="186" y="342"/>
                  </a:lnTo>
                  <a:lnTo>
                    <a:pt x="185" y="335"/>
                  </a:lnTo>
                  <a:lnTo>
                    <a:pt x="182" y="328"/>
                  </a:lnTo>
                  <a:lnTo>
                    <a:pt x="181" y="321"/>
                  </a:lnTo>
                  <a:lnTo>
                    <a:pt x="178" y="315"/>
                  </a:lnTo>
                  <a:lnTo>
                    <a:pt x="175" y="308"/>
                  </a:lnTo>
                  <a:lnTo>
                    <a:pt x="171" y="302"/>
                  </a:lnTo>
                  <a:lnTo>
                    <a:pt x="167" y="296"/>
                  </a:lnTo>
                  <a:lnTo>
                    <a:pt x="162" y="290"/>
                  </a:lnTo>
                  <a:lnTo>
                    <a:pt x="156" y="285"/>
                  </a:lnTo>
                  <a:lnTo>
                    <a:pt x="149" y="280"/>
                  </a:lnTo>
                  <a:lnTo>
                    <a:pt x="143" y="276"/>
                  </a:lnTo>
                  <a:lnTo>
                    <a:pt x="134" y="273"/>
                  </a:lnTo>
                  <a:lnTo>
                    <a:pt x="131" y="271"/>
                  </a:lnTo>
                  <a:lnTo>
                    <a:pt x="128" y="270"/>
                  </a:lnTo>
                  <a:lnTo>
                    <a:pt x="124" y="270"/>
                  </a:lnTo>
                  <a:lnTo>
                    <a:pt x="121" y="270"/>
                  </a:lnTo>
                  <a:lnTo>
                    <a:pt x="117" y="270"/>
                  </a:lnTo>
                  <a:lnTo>
                    <a:pt x="113" y="271"/>
                  </a:lnTo>
                  <a:lnTo>
                    <a:pt x="109" y="270"/>
                  </a:lnTo>
                  <a:lnTo>
                    <a:pt x="104" y="269"/>
                  </a:lnTo>
                  <a:lnTo>
                    <a:pt x="22" y="307"/>
                  </a:lnTo>
                  <a:lnTo>
                    <a:pt x="19" y="304"/>
                  </a:lnTo>
                  <a:lnTo>
                    <a:pt x="15" y="300"/>
                  </a:lnTo>
                  <a:lnTo>
                    <a:pt x="13" y="296"/>
                  </a:lnTo>
                  <a:lnTo>
                    <a:pt x="10" y="290"/>
                  </a:lnTo>
                  <a:lnTo>
                    <a:pt x="9" y="286"/>
                  </a:lnTo>
                  <a:lnTo>
                    <a:pt x="6" y="280"/>
                  </a:lnTo>
                  <a:lnTo>
                    <a:pt x="5" y="275"/>
                  </a:lnTo>
                  <a:lnTo>
                    <a:pt x="4" y="270"/>
                  </a:lnTo>
                  <a:lnTo>
                    <a:pt x="3" y="264"/>
                  </a:lnTo>
                  <a:lnTo>
                    <a:pt x="2" y="258"/>
                  </a:lnTo>
                  <a:lnTo>
                    <a:pt x="0" y="252"/>
                  </a:lnTo>
                  <a:lnTo>
                    <a:pt x="0" y="246"/>
                  </a:lnTo>
                  <a:lnTo>
                    <a:pt x="0" y="241"/>
                  </a:lnTo>
                  <a:lnTo>
                    <a:pt x="0" y="236"/>
                  </a:lnTo>
                  <a:lnTo>
                    <a:pt x="0" y="229"/>
                  </a:lnTo>
                  <a:lnTo>
                    <a:pt x="0" y="224"/>
                  </a:lnTo>
                  <a:lnTo>
                    <a:pt x="0" y="221"/>
                  </a:lnTo>
                  <a:lnTo>
                    <a:pt x="2" y="217"/>
                  </a:lnTo>
                  <a:lnTo>
                    <a:pt x="4" y="214"/>
                  </a:lnTo>
                  <a:lnTo>
                    <a:pt x="6" y="211"/>
                  </a:lnTo>
                  <a:lnTo>
                    <a:pt x="9" y="208"/>
                  </a:lnTo>
                  <a:lnTo>
                    <a:pt x="12" y="206"/>
                  </a:lnTo>
                  <a:lnTo>
                    <a:pt x="16" y="203"/>
                  </a:lnTo>
                  <a:lnTo>
                    <a:pt x="22" y="200"/>
                  </a:lnTo>
                  <a:lnTo>
                    <a:pt x="28" y="200"/>
                  </a:lnTo>
                  <a:lnTo>
                    <a:pt x="33" y="200"/>
                  </a:lnTo>
                  <a:lnTo>
                    <a:pt x="40" y="200"/>
                  </a:lnTo>
                  <a:lnTo>
                    <a:pt x="47" y="200"/>
                  </a:lnTo>
                  <a:lnTo>
                    <a:pt x="53" y="200"/>
                  </a:lnTo>
                  <a:lnTo>
                    <a:pt x="60" y="201"/>
                  </a:lnTo>
                  <a:lnTo>
                    <a:pt x="67" y="204"/>
                  </a:lnTo>
                  <a:lnTo>
                    <a:pt x="74" y="207"/>
                  </a:lnTo>
                  <a:lnTo>
                    <a:pt x="81" y="208"/>
                  </a:lnTo>
                  <a:lnTo>
                    <a:pt x="90" y="208"/>
                  </a:lnTo>
                  <a:lnTo>
                    <a:pt x="97" y="207"/>
                  </a:lnTo>
                  <a:lnTo>
                    <a:pt x="105" y="204"/>
                  </a:lnTo>
                  <a:lnTo>
                    <a:pt x="113" y="200"/>
                  </a:lnTo>
                  <a:lnTo>
                    <a:pt x="119" y="196"/>
                  </a:lnTo>
                  <a:lnTo>
                    <a:pt x="126" y="190"/>
                  </a:lnTo>
                  <a:lnTo>
                    <a:pt x="131" y="183"/>
                  </a:lnTo>
                  <a:lnTo>
                    <a:pt x="127" y="35"/>
                  </a:lnTo>
                  <a:lnTo>
                    <a:pt x="133" y="35"/>
                  </a:lnTo>
                  <a:lnTo>
                    <a:pt x="138" y="34"/>
                  </a:lnTo>
                  <a:lnTo>
                    <a:pt x="144" y="33"/>
                  </a:lnTo>
                  <a:lnTo>
                    <a:pt x="150" y="32"/>
                  </a:lnTo>
                  <a:lnTo>
                    <a:pt x="156" y="31"/>
                  </a:lnTo>
                  <a:lnTo>
                    <a:pt x="162" y="30"/>
                  </a:lnTo>
                  <a:lnTo>
                    <a:pt x="168" y="29"/>
                  </a:lnTo>
                  <a:lnTo>
                    <a:pt x="174" y="28"/>
                  </a:lnTo>
                  <a:lnTo>
                    <a:pt x="181" y="28"/>
                  </a:lnTo>
                  <a:lnTo>
                    <a:pt x="186" y="28"/>
                  </a:lnTo>
                  <a:lnTo>
                    <a:pt x="193" y="28"/>
                  </a:lnTo>
                  <a:lnTo>
                    <a:pt x="199" y="30"/>
                  </a:lnTo>
                  <a:lnTo>
                    <a:pt x="206" y="31"/>
                  </a:lnTo>
                  <a:lnTo>
                    <a:pt x="211" y="34"/>
                  </a:lnTo>
                  <a:lnTo>
                    <a:pt x="218" y="37"/>
                  </a:lnTo>
                  <a:lnTo>
                    <a:pt x="225" y="41"/>
                  </a:lnTo>
                  <a:lnTo>
                    <a:pt x="228" y="48"/>
                  </a:lnTo>
                  <a:lnTo>
                    <a:pt x="230" y="57"/>
                  </a:lnTo>
                  <a:lnTo>
                    <a:pt x="232" y="65"/>
                  </a:lnTo>
                  <a:lnTo>
                    <a:pt x="234" y="73"/>
                  </a:lnTo>
                  <a:lnTo>
                    <a:pt x="234" y="82"/>
                  </a:lnTo>
                  <a:lnTo>
                    <a:pt x="235" y="91"/>
                  </a:lnTo>
                  <a:lnTo>
                    <a:pt x="236" y="99"/>
                  </a:lnTo>
                  <a:lnTo>
                    <a:pt x="238" y="108"/>
                  </a:lnTo>
                  <a:lnTo>
                    <a:pt x="239" y="116"/>
                  </a:lnTo>
                  <a:lnTo>
                    <a:pt x="242" y="124"/>
                  </a:lnTo>
                  <a:lnTo>
                    <a:pt x="245" y="131"/>
                  </a:lnTo>
                  <a:lnTo>
                    <a:pt x="249" y="138"/>
                  </a:lnTo>
                  <a:lnTo>
                    <a:pt x="256" y="145"/>
                  </a:lnTo>
                  <a:lnTo>
                    <a:pt x="263" y="150"/>
                  </a:lnTo>
                  <a:lnTo>
                    <a:pt x="273" y="155"/>
                  </a:lnTo>
                  <a:lnTo>
                    <a:pt x="284" y="159"/>
                  </a:lnTo>
                  <a:lnTo>
                    <a:pt x="293" y="159"/>
                  </a:lnTo>
                  <a:lnTo>
                    <a:pt x="303" y="159"/>
                  </a:lnTo>
                  <a:lnTo>
                    <a:pt x="314" y="158"/>
                  </a:lnTo>
                  <a:lnTo>
                    <a:pt x="325" y="156"/>
                  </a:lnTo>
                  <a:lnTo>
                    <a:pt x="335" y="152"/>
                  </a:lnTo>
                  <a:lnTo>
                    <a:pt x="345" y="148"/>
                  </a:lnTo>
                  <a:lnTo>
                    <a:pt x="353" y="142"/>
                  </a:lnTo>
                  <a:lnTo>
                    <a:pt x="359" y="134"/>
                  </a:lnTo>
                  <a:lnTo>
                    <a:pt x="363" y="129"/>
                  </a:lnTo>
                  <a:lnTo>
                    <a:pt x="365" y="124"/>
                  </a:lnTo>
                  <a:lnTo>
                    <a:pt x="366" y="119"/>
                  </a:lnTo>
                  <a:lnTo>
                    <a:pt x="366" y="113"/>
                  </a:lnTo>
                  <a:lnTo>
                    <a:pt x="366" y="108"/>
                  </a:lnTo>
                  <a:lnTo>
                    <a:pt x="365" y="102"/>
                  </a:lnTo>
                  <a:lnTo>
                    <a:pt x="364" y="96"/>
                  </a:lnTo>
                  <a:lnTo>
                    <a:pt x="361" y="91"/>
                  </a:lnTo>
                  <a:lnTo>
                    <a:pt x="359" y="86"/>
                  </a:lnTo>
                  <a:lnTo>
                    <a:pt x="357" y="79"/>
                  </a:lnTo>
                  <a:lnTo>
                    <a:pt x="354" y="73"/>
                  </a:lnTo>
                  <a:lnTo>
                    <a:pt x="354" y="68"/>
                  </a:lnTo>
                  <a:lnTo>
                    <a:pt x="352" y="62"/>
                  </a:lnTo>
                  <a:lnTo>
                    <a:pt x="351" y="57"/>
                  </a:lnTo>
                  <a:lnTo>
                    <a:pt x="351" y="51"/>
                  </a:lnTo>
                  <a:lnTo>
                    <a:pt x="352" y="44"/>
                  </a:lnTo>
                  <a:lnTo>
                    <a:pt x="357" y="39"/>
                  </a:lnTo>
                  <a:lnTo>
                    <a:pt x="363" y="34"/>
                  </a:lnTo>
                  <a:lnTo>
                    <a:pt x="369" y="30"/>
                  </a:lnTo>
                  <a:lnTo>
                    <a:pt x="376" y="26"/>
                  </a:lnTo>
                  <a:lnTo>
                    <a:pt x="383" y="22"/>
                  </a:lnTo>
                  <a:lnTo>
                    <a:pt x="391" y="19"/>
                  </a:lnTo>
                  <a:lnTo>
                    <a:pt x="398" y="17"/>
                  </a:lnTo>
                  <a:lnTo>
                    <a:pt x="407" y="14"/>
                  </a:lnTo>
                  <a:lnTo>
                    <a:pt x="414" y="12"/>
                  </a:lnTo>
                  <a:lnTo>
                    <a:pt x="422" y="10"/>
                  </a:lnTo>
                  <a:lnTo>
                    <a:pt x="431" y="9"/>
                  </a:lnTo>
                  <a:lnTo>
                    <a:pt x="439" y="7"/>
                  </a:lnTo>
                  <a:lnTo>
                    <a:pt x="448" y="5"/>
                  </a:lnTo>
                  <a:lnTo>
                    <a:pt x="456" y="3"/>
                  </a:lnTo>
                  <a:lnTo>
                    <a:pt x="464" y="2"/>
                  </a:lnTo>
                  <a:lnTo>
                    <a:pt x="472" y="0"/>
                  </a:lnTo>
                  <a:lnTo>
                    <a:pt x="474" y="5"/>
                  </a:lnTo>
                  <a:lnTo>
                    <a:pt x="476" y="11"/>
                  </a:lnTo>
                  <a:lnTo>
                    <a:pt x="477" y="17"/>
                  </a:lnTo>
                  <a:lnTo>
                    <a:pt x="478" y="24"/>
                  </a:lnTo>
                  <a:lnTo>
                    <a:pt x="478" y="30"/>
                  </a:lnTo>
                  <a:lnTo>
                    <a:pt x="479" y="37"/>
                  </a:lnTo>
                  <a:lnTo>
                    <a:pt x="479" y="44"/>
                  </a:lnTo>
                  <a:lnTo>
                    <a:pt x="479" y="51"/>
                  </a:lnTo>
                  <a:lnTo>
                    <a:pt x="479" y="57"/>
                  </a:lnTo>
                  <a:lnTo>
                    <a:pt x="481" y="64"/>
                  </a:lnTo>
                  <a:lnTo>
                    <a:pt x="483" y="70"/>
                  </a:lnTo>
                  <a:lnTo>
                    <a:pt x="485" y="76"/>
                  </a:lnTo>
                  <a:lnTo>
                    <a:pt x="488" y="82"/>
                  </a:lnTo>
                  <a:lnTo>
                    <a:pt x="493" y="88"/>
                  </a:lnTo>
                  <a:lnTo>
                    <a:pt x="499" y="92"/>
                  </a:lnTo>
                  <a:lnTo>
                    <a:pt x="507" y="97"/>
                  </a:lnTo>
                  <a:lnTo>
                    <a:pt x="512" y="99"/>
                  </a:lnTo>
                  <a:lnTo>
                    <a:pt x="517" y="101"/>
                  </a:lnTo>
                  <a:lnTo>
                    <a:pt x="523" y="102"/>
                  </a:lnTo>
                  <a:lnTo>
                    <a:pt x="529" y="102"/>
                  </a:lnTo>
                  <a:lnTo>
                    <a:pt x="535" y="101"/>
                  </a:lnTo>
                  <a:lnTo>
                    <a:pt x="541" y="99"/>
                  </a:lnTo>
                  <a:lnTo>
                    <a:pt x="547" y="98"/>
                  </a:lnTo>
                  <a:lnTo>
                    <a:pt x="554" y="97"/>
                  </a:lnTo>
                  <a:lnTo>
                    <a:pt x="560" y="95"/>
                  </a:lnTo>
                  <a:lnTo>
                    <a:pt x="566" y="94"/>
                  </a:lnTo>
                  <a:lnTo>
                    <a:pt x="572" y="92"/>
                  </a:lnTo>
                  <a:lnTo>
                    <a:pt x="579" y="92"/>
                  </a:lnTo>
                  <a:lnTo>
                    <a:pt x="584" y="92"/>
                  </a:lnTo>
                  <a:lnTo>
                    <a:pt x="591" y="92"/>
                  </a:lnTo>
                  <a:lnTo>
                    <a:pt x="598" y="94"/>
                  </a:lnTo>
                  <a:lnTo>
                    <a:pt x="603" y="97"/>
                  </a:lnTo>
                  <a:lnTo>
                    <a:pt x="610" y="102"/>
                  </a:lnTo>
                  <a:lnTo>
                    <a:pt x="614" y="109"/>
                  </a:lnTo>
                  <a:lnTo>
                    <a:pt x="618" y="117"/>
                  </a:lnTo>
                  <a:lnTo>
                    <a:pt x="620" y="125"/>
                  </a:lnTo>
                  <a:lnTo>
                    <a:pt x="621" y="133"/>
                  </a:lnTo>
                  <a:lnTo>
                    <a:pt x="622" y="142"/>
                  </a:lnTo>
                  <a:lnTo>
                    <a:pt x="623" y="151"/>
                  </a:lnTo>
                  <a:lnTo>
                    <a:pt x="623" y="159"/>
                  </a:lnTo>
                  <a:lnTo>
                    <a:pt x="621" y="162"/>
                  </a:lnTo>
                  <a:lnTo>
                    <a:pt x="619" y="165"/>
                  </a:lnTo>
                  <a:lnTo>
                    <a:pt x="618" y="169"/>
                  </a:lnTo>
                  <a:lnTo>
                    <a:pt x="615" y="172"/>
                  </a:lnTo>
                  <a:lnTo>
                    <a:pt x="612" y="175"/>
                  </a:lnTo>
                  <a:lnTo>
                    <a:pt x="608" y="178"/>
                  </a:lnTo>
                  <a:lnTo>
                    <a:pt x="604" y="181"/>
                  </a:lnTo>
                  <a:lnTo>
                    <a:pt x="599" y="183"/>
                  </a:lnTo>
                  <a:lnTo>
                    <a:pt x="591" y="184"/>
                  </a:lnTo>
                  <a:lnTo>
                    <a:pt x="582" y="184"/>
                  </a:lnTo>
                  <a:lnTo>
                    <a:pt x="573" y="183"/>
                  </a:lnTo>
                  <a:lnTo>
                    <a:pt x="564" y="182"/>
                  </a:lnTo>
                  <a:lnTo>
                    <a:pt x="554" y="181"/>
                  </a:lnTo>
                  <a:lnTo>
                    <a:pt x="545" y="182"/>
                  </a:lnTo>
                  <a:lnTo>
                    <a:pt x="535" y="183"/>
                  </a:lnTo>
                  <a:lnTo>
                    <a:pt x="524" y="186"/>
                  </a:lnTo>
                  <a:lnTo>
                    <a:pt x="523" y="188"/>
                  </a:lnTo>
                  <a:lnTo>
                    <a:pt x="521" y="191"/>
                  </a:lnTo>
                  <a:lnTo>
                    <a:pt x="519" y="192"/>
                  </a:lnTo>
                  <a:lnTo>
                    <a:pt x="517" y="194"/>
                  </a:lnTo>
                  <a:lnTo>
                    <a:pt x="514" y="197"/>
                  </a:lnTo>
                  <a:lnTo>
                    <a:pt x="512" y="199"/>
                  </a:lnTo>
                  <a:lnTo>
                    <a:pt x="509" y="203"/>
                  </a:lnTo>
                  <a:lnTo>
                    <a:pt x="507" y="207"/>
                  </a:lnTo>
                  <a:lnTo>
                    <a:pt x="524" y="331"/>
                  </a:lnTo>
                  <a:lnTo>
                    <a:pt x="519" y="333"/>
                  </a:lnTo>
                  <a:lnTo>
                    <a:pt x="512" y="335"/>
                  </a:lnTo>
                  <a:lnTo>
                    <a:pt x="507" y="338"/>
                  </a:lnTo>
                  <a:lnTo>
                    <a:pt x="500" y="339"/>
                  </a:lnTo>
                  <a:lnTo>
                    <a:pt x="493" y="341"/>
                  </a:lnTo>
                  <a:lnTo>
                    <a:pt x="486" y="342"/>
                  </a:lnTo>
                  <a:lnTo>
                    <a:pt x="479" y="343"/>
                  </a:lnTo>
                  <a:lnTo>
                    <a:pt x="471" y="344"/>
                  </a:lnTo>
                  <a:lnTo>
                    <a:pt x="464" y="344"/>
                  </a:lnTo>
                  <a:lnTo>
                    <a:pt x="456" y="344"/>
                  </a:lnTo>
                  <a:lnTo>
                    <a:pt x="449" y="344"/>
                  </a:lnTo>
                  <a:lnTo>
                    <a:pt x="441" y="344"/>
                  </a:lnTo>
                  <a:lnTo>
                    <a:pt x="433" y="342"/>
                  </a:lnTo>
                  <a:lnTo>
                    <a:pt x="426" y="341"/>
                  </a:lnTo>
                  <a:lnTo>
                    <a:pt x="419" y="340"/>
                  </a:lnTo>
                  <a:lnTo>
                    <a:pt x="412" y="338"/>
                  </a:lnTo>
                  <a:lnTo>
                    <a:pt x="408" y="333"/>
                  </a:lnTo>
                  <a:lnTo>
                    <a:pt x="405" y="328"/>
                  </a:lnTo>
                  <a:lnTo>
                    <a:pt x="403" y="322"/>
                  </a:lnTo>
                  <a:lnTo>
                    <a:pt x="402" y="316"/>
                  </a:lnTo>
                  <a:lnTo>
                    <a:pt x="402" y="311"/>
                  </a:lnTo>
                  <a:lnTo>
                    <a:pt x="401" y="306"/>
                  </a:lnTo>
                  <a:lnTo>
                    <a:pt x="401" y="300"/>
                  </a:lnTo>
                  <a:lnTo>
                    <a:pt x="401" y="294"/>
                  </a:lnTo>
                  <a:lnTo>
                    <a:pt x="402" y="289"/>
                  </a:lnTo>
                  <a:lnTo>
                    <a:pt x="402" y="283"/>
                  </a:lnTo>
                  <a:lnTo>
                    <a:pt x="402" y="277"/>
                  </a:lnTo>
                  <a:lnTo>
                    <a:pt x="401" y="271"/>
                  </a:lnTo>
                  <a:lnTo>
                    <a:pt x="400" y="266"/>
                  </a:lnTo>
                  <a:lnTo>
                    <a:pt x="398" y="260"/>
                  </a:lnTo>
                  <a:lnTo>
                    <a:pt x="397" y="254"/>
                  </a:lnTo>
                  <a:lnTo>
                    <a:pt x="393" y="248"/>
                  </a:lnTo>
                  <a:lnTo>
                    <a:pt x="388" y="244"/>
                  </a:lnTo>
                  <a:lnTo>
                    <a:pt x="381" y="240"/>
                  </a:lnTo>
                  <a:lnTo>
                    <a:pt x="374" y="238"/>
                  </a:lnTo>
                  <a:lnTo>
                    <a:pt x="367" y="236"/>
                  </a:lnTo>
                  <a:lnTo>
                    <a:pt x="360" y="235"/>
                  </a:lnTo>
                  <a:lnTo>
                    <a:pt x="353" y="235"/>
                  </a:lnTo>
                  <a:lnTo>
                    <a:pt x="345" y="235"/>
                  </a:lnTo>
                  <a:lnTo>
                    <a:pt x="337" y="236"/>
                  </a:lnTo>
                  <a:lnTo>
                    <a:pt x="329" y="237"/>
                  </a:lnTo>
                  <a:lnTo>
                    <a:pt x="321" y="239"/>
                  </a:lnTo>
                  <a:lnTo>
                    <a:pt x="313" y="241"/>
                  </a:lnTo>
                  <a:lnTo>
                    <a:pt x="306" y="243"/>
                  </a:lnTo>
                  <a:lnTo>
                    <a:pt x="297" y="245"/>
                  </a:lnTo>
                  <a:lnTo>
                    <a:pt x="289" y="248"/>
                  </a:lnTo>
                  <a:lnTo>
                    <a:pt x="281" y="250"/>
                  </a:lnTo>
                  <a:lnTo>
                    <a:pt x="273" y="252"/>
                  </a:lnTo>
                  <a:lnTo>
                    <a:pt x="270" y="255"/>
                  </a:lnTo>
                  <a:lnTo>
                    <a:pt x="267" y="260"/>
                  </a:lnTo>
                  <a:lnTo>
                    <a:pt x="263" y="264"/>
                  </a:lnTo>
                  <a:lnTo>
                    <a:pt x="260" y="270"/>
                  </a:lnTo>
                  <a:lnTo>
                    <a:pt x="258" y="276"/>
                  </a:lnTo>
                  <a:lnTo>
                    <a:pt x="258" y="282"/>
                  </a:lnTo>
                  <a:lnTo>
                    <a:pt x="258" y="287"/>
                  </a:lnTo>
                  <a:lnTo>
                    <a:pt x="262" y="293"/>
                  </a:lnTo>
                  <a:lnTo>
                    <a:pt x="265" y="299"/>
                  </a:lnTo>
                  <a:lnTo>
                    <a:pt x="268" y="304"/>
                  </a:lnTo>
                  <a:lnTo>
                    <a:pt x="271" y="310"/>
                  </a:lnTo>
                  <a:lnTo>
                    <a:pt x="273" y="316"/>
                  </a:lnTo>
                  <a:lnTo>
                    <a:pt x="276" y="322"/>
                  </a:lnTo>
                  <a:lnTo>
                    <a:pt x="277" y="328"/>
                  </a:lnTo>
                  <a:lnTo>
                    <a:pt x="277" y="334"/>
                  </a:lnTo>
                  <a:lnTo>
                    <a:pt x="277" y="341"/>
                  </a:lnTo>
                  <a:lnTo>
                    <a:pt x="266" y="355"/>
                  </a:lnTo>
                  <a:lnTo>
                    <a:pt x="257" y="360"/>
                  </a:lnTo>
                  <a:lnTo>
                    <a:pt x="248" y="362"/>
                  </a:lnTo>
                  <a:lnTo>
                    <a:pt x="239" y="363"/>
                  </a:lnTo>
                  <a:lnTo>
                    <a:pt x="230" y="363"/>
                  </a:lnTo>
                  <a:lnTo>
                    <a:pt x="220" y="364"/>
                  </a:lnTo>
                  <a:lnTo>
                    <a:pt x="210" y="364"/>
                  </a:lnTo>
                  <a:lnTo>
                    <a:pt x="201" y="366"/>
                  </a:lnTo>
                  <a:lnTo>
                    <a:pt x="191" y="370"/>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0" name="Freeform 8"/>
            <p:cNvSpPr>
              <a:spLocks/>
            </p:cNvSpPr>
            <p:nvPr/>
          </p:nvSpPr>
          <p:spPr bwMode="grayWhite">
            <a:xfrm>
              <a:off x="0" y="706"/>
              <a:ext cx="506" cy="470"/>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1" name="Freeform 9"/>
            <p:cNvSpPr>
              <a:spLocks/>
            </p:cNvSpPr>
            <p:nvPr/>
          </p:nvSpPr>
          <p:spPr bwMode="grayWhite">
            <a:xfrm>
              <a:off x="538" y="441"/>
              <a:ext cx="512" cy="509"/>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2" name="Freeform 10"/>
            <p:cNvSpPr>
              <a:spLocks/>
            </p:cNvSpPr>
            <p:nvPr/>
          </p:nvSpPr>
          <p:spPr bwMode="grayWhite">
            <a:xfrm>
              <a:off x="459" y="2344"/>
              <a:ext cx="506" cy="470"/>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3" name="Freeform 11"/>
            <p:cNvSpPr>
              <a:spLocks/>
            </p:cNvSpPr>
            <p:nvPr/>
          </p:nvSpPr>
          <p:spPr bwMode="grayWhite">
            <a:xfrm>
              <a:off x="477" y="2884"/>
              <a:ext cx="447" cy="52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4" name="Freeform 12"/>
            <p:cNvSpPr>
              <a:spLocks/>
            </p:cNvSpPr>
            <p:nvPr/>
          </p:nvSpPr>
          <p:spPr bwMode="grayWhite">
            <a:xfrm>
              <a:off x="49" y="2440"/>
              <a:ext cx="409" cy="621"/>
            </a:xfrm>
            <a:custGeom>
              <a:avLst/>
              <a:gdLst>
                <a:gd name="T0" fmla="*/ 232 w 409"/>
                <a:gd name="T1" fmla="*/ 620 h 621"/>
                <a:gd name="T2" fmla="*/ 189 w 409"/>
                <a:gd name="T3" fmla="*/ 605 h 621"/>
                <a:gd name="T4" fmla="*/ 182 w 409"/>
                <a:gd name="T5" fmla="*/ 565 h 621"/>
                <a:gd name="T6" fmla="*/ 193 w 409"/>
                <a:gd name="T7" fmla="*/ 519 h 621"/>
                <a:gd name="T8" fmla="*/ 165 w 409"/>
                <a:gd name="T9" fmla="*/ 492 h 621"/>
                <a:gd name="T10" fmla="*/ 126 w 409"/>
                <a:gd name="T11" fmla="*/ 490 h 621"/>
                <a:gd name="T12" fmla="*/ 87 w 409"/>
                <a:gd name="T13" fmla="*/ 497 h 621"/>
                <a:gd name="T14" fmla="*/ 44 w 409"/>
                <a:gd name="T15" fmla="*/ 505 h 621"/>
                <a:gd name="T16" fmla="*/ 25 w 409"/>
                <a:gd name="T17" fmla="*/ 493 h 621"/>
                <a:gd name="T18" fmla="*/ 21 w 409"/>
                <a:gd name="T19" fmla="*/ 472 h 621"/>
                <a:gd name="T20" fmla="*/ 19 w 409"/>
                <a:gd name="T21" fmla="*/ 448 h 621"/>
                <a:gd name="T22" fmla="*/ 17 w 409"/>
                <a:gd name="T23" fmla="*/ 423 h 621"/>
                <a:gd name="T24" fmla="*/ 21 w 409"/>
                <a:gd name="T25" fmla="*/ 396 h 621"/>
                <a:gd name="T26" fmla="*/ 52 w 409"/>
                <a:gd name="T27" fmla="*/ 377 h 621"/>
                <a:gd name="T28" fmla="*/ 82 w 409"/>
                <a:gd name="T29" fmla="*/ 375 h 621"/>
                <a:gd name="T30" fmla="*/ 116 w 409"/>
                <a:gd name="T31" fmla="*/ 373 h 621"/>
                <a:gd name="T32" fmla="*/ 137 w 409"/>
                <a:gd name="T33" fmla="*/ 354 h 621"/>
                <a:gd name="T34" fmla="*/ 151 w 409"/>
                <a:gd name="T35" fmla="*/ 327 h 621"/>
                <a:gd name="T36" fmla="*/ 151 w 409"/>
                <a:gd name="T37" fmla="*/ 294 h 621"/>
                <a:gd name="T38" fmla="*/ 137 w 409"/>
                <a:gd name="T39" fmla="*/ 262 h 621"/>
                <a:gd name="T40" fmla="*/ 111 w 409"/>
                <a:gd name="T41" fmla="*/ 256 h 621"/>
                <a:gd name="T42" fmla="*/ 86 w 409"/>
                <a:gd name="T43" fmla="*/ 264 h 621"/>
                <a:gd name="T44" fmla="*/ 60 w 409"/>
                <a:gd name="T45" fmla="*/ 275 h 621"/>
                <a:gd name="T46" fmla="*/ 35 w 409"/>
                <a:gd name="T47" fmla="*/ 282 h 621"/>
                <a:gd name="T48" fmla="*/ 6 w 409"/>
                <a:gd name="T49" fmla="*/ 268 h 621"/>
                <a:gd name="T50" fmla="*/ 1 w 409"/>
                <a:gd name="T51" fmla="*/ 231 h 621"/>
                <a:gd name="T52" fmla="*/ 9 w 409"/>
                <a:gd name="T53" fmla="*/ 205 h 621"/>
                <a:gd name="T54" fmla="*/ 15 w 409"/>
                <a:gd name="T55" fmla="*/ 175 h 621"/>
                <a:gd name="T56" fmla="*/ 44 w 409"/>
                <a:gd name="T57" fmla="*/ 161 h 621"/>
                <a:gd name="T58" fmla="*/ 87 w 409"/>
                <a:gd name="T59" fmla="*/ 156 h 621"/>
                <a:gd name="T60" fmla="*/ 127 w 409"/>
                <a:gd name="T61" fmla="*/ 145 h 621"/>
                <a:gd name="T62" fmla="*/ 154 w 409"/>
                <a:gd name="T63" fmla="*/ 113 h 621"/>
                <a:gd name="T64" fmla="*/ 152 w 409"/>
                <a:gd name="T65" fmla="*/ 72 h 621"/>
                <a:gd name="T66" fmla="*/ 150 w 409"/>
                <a:gd name="T67" fmla="*/ 29 h 621"/>
                <a:gd name="T68" fmla="*/ 186 w 409"/>
                <a:gd name="T69" fmla="*/ 4 h 621"/>
                <a:gd name="T70" fmla="*/ 228 w 409"/>
                <a:gd name="T71" fmla="*/ 1 h 621"/>
                <a:gd name="T72" fmla="*/ 252 w 409"/>
                <a:gd name="T73" fmla="*/ 22 h 621"/>
                <a:gd name="T74" fmla="*/ 248 w 409"/>
                <a:gd name="T75" fmla="*/ 53 h 621"/>
                <a:gd name="T76" fmla="*/ 241 w 409"/>
                <a:gd name="T77" fmla="*/ 86 h 621"/>
                <a:gd name="T78" fmla="*/ 247 w 409"/>
                <a:gd name="T79" fmla="*/ 116 h 621"/>
                <a:gd name="T80" fmla="*/ 371 w 409"/>
                <a:gd name="T81" fmla="*/ 252 h 621"/>
                <a:gd name="T82" fmla="*/ 338 w 409"/>
                <a:gd name="T83" fmla="*/ 262 h 621"/>
                <a:gd name="T84" fmla="*/ 301 w 409"/>
                <a:gd name="T85" fmla="*/ 257 h 621"/>
                <a:gd name="T86" fmla="*/ 264 w 409"/>
                <a:gd name="T87" fmla="*/ 260 h 621"/>
                <a:gd name="T88" fmla="*/ 237 w 409"/>
                <a:gd name="T89" fmla="*/ 286 h 621"/>
                <a:gd name="T90" fmla="*/ 233 w 409"/>
                <a:gd name="T91" fmla="*/ 316 h 621"/>
                <a:gd name="T92" fmla="*/ 234 w 409"/>
                <a:gd name="T93" fmla="*/ 348 h 621"/>
                <a:gd name="T94" fmla="*/ 245 w 409"/>
                <a:gd name="T95" fmla="*/ 377 h 621"/>
                <a:gd name="T96" fmla="*/ 265 w 409"/>
                <a:gd name="T97" fmla="*/ 400 h 621"/>
                <a:gd name="T98" fmla="*/ 284 w 409"/>
                <a:gd name="T99" fmla="*/ 397 h 621"/>
                <a:gd name="T100" fmla="*/ 303 w 409"/>
                <a:gd name="T101" fmla="*/ 385 h 621"/>
                <a:gd name="T102" fmla="*/ 322 w 409"/>
                <a:gd name="T103" fmla="*/ 370 h 621"/>
                <a:gd name="T104" fmla="*/ 345 w 409"/>
                <a:gd name="T105" fmla="*/ 356 h 621"/>
                <a:gd name="T106" fmla="*/ 383 w 409"/>
                <a:gd name="T107" fmla="*/ 363 h 621"/>
                <a:gd name="T108" fmla="*/ 407 w 409"/>
                <a:gd name="T109" fmla="*/ 390 h 621"/>
                <a:gd name="T110" fmla="*/ 407 w 409"/>
                <a:gd name="T111" fmla="*/ 416 h 621"/>
                <a:gd name="T112" fmla="*/ 402 w 409"/>
                <a:gd name="T113" fmla="*/ 444 h 621"/>
                <a:gd name="T114" fmla="*/ 368 w 409"/>
                <a:gd name="T115" fmla="*/ 456 h 621"/>
                <a:gd name="T116" fmla="*/ 327 w 409"/>
                <a:gd name="T117" fmla="*/ 467 h 621"/>
                <a:gd name="T118" fmla="*/ 291 w 409"/>
                <a:gd name="T119" fmla="*/ 485 h 621"/>
                <a:gd name="T120" fmla="*/ 266 w 409"/>
                <a:gd name="T121" fmla="*/ 61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 h="621">
                  <a:moveTo>
                    <a:pt x="266" y="611"/>
                  </a:moveTo>
                  <a:lnTo>
                    <a:pt x="254" y="616"/>
                  </a:lnTo>
                  <a:lnTo>
                    <a:pt x="243" y="618"/>
                  </a:lnTo>
                  <a:lnTo>
                    <a:pt x="232" y="620"/>
                  </a:lnTo>
                  <a:lnTo>
                    <a:pt x="221" y="619"/>
                  </a:lnTo>
                  <a:lnTo>
                    <a:pt x="210" y="617"/>
                  </a:lnTo>
                  <a:lnTo>
                    <a:pt x="199" y="611"/>
                  </a:lnTo>
                  <a:lnTo>
                    <a:pt x="189" y="605"/>
                  </a:lnTo>
                  <a:lnTo>
                    <a:pt x="179" y="598"/>
                  </a:lnTo>
                  <a:lnTo>
                    <a:pt x="179" y="588"/>
                  </a:lnTo>
                  <a:lnTo>
                    <a:pt x="180" y="577"/>
                  </a:lnTo>
                  <a:lnTo>
                    <a:pt x="182" y="565"/>
                  </a:lnTo>
                  <a:lnTo>
                    <a:pt x="186" y="555"/>
                  </a:lnTo>
                  <a:lnTo>
                    <a:pt x="190" y="543"/>
                  </a:lnTo>
                  <a:lnTo>
                    <a:pt x="192" y="531"/>
                  </a:lnTo>
                  <a:lnTo>
                    <a:pt x="193" y="519"/>
                  </a:lnTo>
                  <a:lnTo>
                    <a:pt x="189" y="506"/>
                  </a:lnTo>
                  <a:lnTo>
                    <a:pt x="182" y="500"/>
                  </a:lnTo>
                  <a:lnTo>
                    <a:pt x="173" y="495"/>
                  </a:lnTo>
                  <a:lnTo>
                    <a:pt x="165" y="492"/>
                  </a:lnTo>
                  <a:lnTo>
                    <a:pt x="155" y="489"/>
                  </a:lnTo>
                  <a:lnTo>
                    <a:pt x="146" y="489"/>
                  </a:lnTo>
                  <a:lnTo>
                    <a:pt x="136" y="488"/>
                  </a:lnTo>
                  <a:lnTo>
                    <a:pt x="126" y="490"/>
                  </a:lnTo>
                  <a:lnTo>
                    <a:pt x="117" y="490"/>
                  </a:lnTo>
                  <a:lnTo>
                    <a:pt x="107" y="493"/>
                  </a:lnTo>
                  <a:lnTo>
                    <a:pt x="97" y="495"/>
                  </a:lnTo>
                  <a:lnTo>
                    <a:pt x="87" y="497"/>
                  </a:lnTo>
                  <a:lnTo>
                    <a:pt x="76" y="499"/>
                  </a:lnTo>
                  <a:lnTo>
                    <a:pt x="65" y="502"/>
                  </a:lnTo>
                  <a:lnTo>
                    <a:pt x="55" y="503"/>
                  </a:lnTo>
                  <a:lnTo>
                    <a:pt x="44" y="505"/>
                  </a:lnTo>
                  <a:lnTo>
                    <a:pt x="34" y="506"/>
                  </a:lnTo>
                  <a:lnTo>
                    <a:pt x="30" y="502"/>
                  </a:lnTo>
                  <a:lnTo>
                    <a:pt x="28" y="498"/>
                  </a:lnTo>
                  <a:lnTo>
                    <a:pt x="25" y="493"/>
                  </a:lnTo>
                  <a:lnTo>
                    <a:pt x="23" y="489"/>
                  </a:lnTo>
                  <a:lnTo>
                    <a:pt x="23" y="483"/>
                  </a:lnTo>
                  <a:lnTo>
                    <a:pt x="21" y="478"/>
                  </a:lnTo>
                  <a:lnTo>
                    <a:pt x="21" y="472"/>
                  </a:lnTo>
                  <a:lnTo>
                    <a:pt x="20" y="466"/>
                  </a:lnTo>
                  <a:lnTo>
                    <a:pt x="19" y="460"/>
                  </a:lnTo>
                  <a:lnTo>
                    <a:pt x="19" y="454"/>
                  </a:lnTo>
                  <a:lnTo>
                    <a:pt x="19" y="448"/>
                  </a:lnTo>
                  <a:lnTo>
                    <a:pt x="19" y="442"/>
                  </a:lnTo>
                  <a:lnTo>
                    <a:pt x="18" y="435"/>
                  </a:lnTo>
                  <a:lnTo>
                    <a:pt x="17" y="429"/>
                  </a:lnTo>
                  <a:lnTo>
                    <a:pt x="17" y="423"/>
                  </a:lnTo>
                  <a:lnTo>
                    <a:pt x="15" y="417"/>
                  </a:lnTo>
                  <a:lnTo>
                    <a:pt x="14" y="410"/>
                  </a:lnTo>
                  <a:lnTo>
                    <a:pt x="17" y="402"/>
                  </a:lnTo>
                  <a:lnTo>
                    <a:pt x="21" y="396"/>
                  </a:lnTo>
                  <a:lnTo>
                    <a:pt x="26" y="391"/>
                  </a:lnTo>
                  <a:lnTo>
                    <a:pt x="35" y="386"/>
                  </a:lnTo>
                  <a:lnTo>
                    <a:pt x="42" y="381"/>
                  </a:lnTo>
                  <a:lnTo>
                    <a:pt x="52" y="377"/>
                  </a:lnTo>
                  <a:lnTo>
                    <a:pt x="61" y="374"/>
                  </a:lnTo>
                  <a:lnTo>
                    <a:pt x="67" y="373"/>
                  </a:lnTo>
                  <a:lnTo>
                    <a:pt x="75" y="374"/>
                  </a:lnTo>
                  <a:lnTo>
                    <a:pt x="82" y="375"/>
                  </a:lnTo>
                  <a:lnTo>
                    <a:pt x="91" y="375"/>
                  </a:lnTo>
                  <a:lnTo>
                    <a:pt x="98" y="376"/>
                  </a:lnTo>
                  <a:lnTo>
                    <a:pt x="107" y="375"/>
                  </a:lnTo>
                  <a:lnTo>
                    <a:pt x="116" y="373"/>
                  </a:lnTo>
                  <a:lnTo>
                    <a:pt x="127" y="371"/>
                  </a:lnTo>
                  <a:lnTo>
                    <a:pt x="130" y="366"/>
                  </a:lnTo>
                  <a:lnTo>
                    <a:pt x="134" y="359"/>
                  </a:lnTo>
                  <a:lnTo>
                    <a:pt x="137" y="354"/>
                  </a:lnTo>
                  <a:lnTo>
                    <a:pt x="140" y="348"/>
                  </a:lnTo>
                  <a:lnTo>
                    <a:pt x="144" y="341"/>
                  </a:lnTo>
                  <a:lnTo>
                    <a:pt x="148" y="334"/>
                  </a:lnTo>
                  <a:lnTo>
                    <a:pt x="151" y="327"/>
                  </a:lnTo>
                  <a:lnTo>
                    <a:pt x="156" y="321"/>
                  </a:lnTo>
                  <a:lnTo>
                    <a:pt x="153" y="313"/>
                  </a:lnTo>
                  <a:lnTo>
                    <a:pt x="151" y="304"/>
                  </a:lnTo>
                  <a:lnTo>
                    <a:pt x="151" y="294"/>
                  </a:lnTo>
                  <a:lnTo>
                    <a:pt x="149" y="285"/>
                  </a:lnTo>
                  <a:lnTo>
                    <a:pt x="147" y="275"/>
                  </a:lnTo>
                  <a:lnTo>
                    <a:pt x="143" y="269"/>
                  </a:lnTo>
                  <a:lnTo>
                    <a:pt x="137" y="262"/>
                  </a:lnTo>
                  <a:lnTo>
                    <a:pt x="129" y="257"/>
                  </a:lnTo>
                  <a:lnTo>
                    <a:pt x="123" y="257"/>
                  </a:lnTo>
                  <a:lnTo>
                    <a:pt x="117" y="257"/>
                  </a:lnTo>
                  <a:lnTo>
                    <a:pt x="111" y="256"/>
                  </a:lnTo>
                  <a:lnTo>
                    <a:pt x="104" y="258"/>
                  </a:lnTo>
                  <a:lnTo>
                    <a:pt x="98" y="259"/>
                  </a:lnTo>
                  <a:lnTo>
                    <a:pt x="92" y="261"/>
                  </a:lnTo>
                  <a:lnTo>
                    <a:pt x="86" y="264"/>
                  </a:lnTo>
                  <a:lnTo>
                    <a:pt x="80" y="266"/>
                  </a:lnTo>
                  <a:lnTo>
                    <a:pt x="73" y="270"/>
                  </a:lnTo>
                  <a:lnTo>
                    <a:pt x="67" y="273"/>
                  </a:lnTo>
                  <a:lnTo>
                    <a:pt x="60" y="275"/>
                  </a:lnTo>
                  <a:lnTo>
                    <a:pt x="55" y="278"/>
                  </a:lnTo>
                  <a:lnTo>
                    <a:pt x="48" y="280"/>
                  </a:lnTo>
                  <a:lnTo>
                    <a:pt x="41" y="282"/>
                  </a:lnTo>
                  <a:lnTo>
                    <a:pt x="35" y="282"/>
                  </a:lnTo>
                  <a:lnTo>
                    <a:pt x="28" y="283"/>
                  </a:lnTo>
                  <a:lnTo>
                    <a:pt x="20" y="280"/>
                  </a:lnTo>
                  <a:lnTo>
                    <a:pt x="12" y="275"/>
                  </a:lnTo>
                  <a:lnTo>
                    <a:pt x="6" y="268"/>
                  </a:lnTo>
                  <a:lnTo>
                    <a:pt x="2" y="259"/>
                  </a:lnTo>
                  <a:lnTo>
                    <a:pt x="2" y="252"/>
                  </a:lnTo>
                  <a:lnTo>
                    <a:pt x="0" y="241"/>
                  </a:lnTo>
                  <a:lnTo>
                    <a:pt x="1" y="231"/>
                  </a:lnTo>
                  <a:lnTo>
                    <a:pt x="5" y="222"/>
                  </a:lnTo>
                  <a:lnTo>
                    <a:pt x="6" y="217"/>
                  </a:lnTo>
                  <a:lnTo>
                    <a:pt x="8" y="210"/>
                  </a:lnTo>
                  <a:lnTo>
                    <a:pt x="9" y="205"/>
                  </a:lnTo>
                  <a:lnTo>
                    <a:pt x="10" y="196"/>
                  </a:lnTo>
                  <a:lnTo>
                    <a:pt x="12" y="190"/>
                  </a:lnTo>
                  <a:lnTo>
                    <a:pt x="13" y="183"/>
                  </a:lnTo>
                  <a:lnTo>
                    <a:pt x="15" y="175"/>
                  </a:lnTo>
                  <a:lnTo>
                    <a:pt x="17" y="167"/>
                  </a:lnTo>
                  <a:lnTo>
                    <a:pt x="26" y="165"/>
                  </a:lnTo>
                  <a:lnTo>
                    <a:pt x="34" y="163"/>
                  </a:lnTo>
                  <a:lnTo>
                    <a:pt x="44" y="161"/>
                  </a:lnTo>
                  <a:lnTo>
                    <a:pt x="54" y="160"/>
                  </a:lnTo>
                  <a:lnTo>
                    <a:pt x="64" y="158"/>
                  </a:lnTo>
                  <a:lnTo>
                    <a:pt x="75" y="158"/>
                  </a:lnTo>
                  <a:lnTo>
                    <a:pt x="87" y="156"/>
                  </a:lnTo>
                  <a:lnTo>
                    <a:pt x="97" y="155"/>
                  </a:lnTo>
                  <a:lnTo>
                    <a:pt x="108" y="153"/>
                  </a:lnTo>
                  <a:lnTo>
                    <a:pt x="118" y="150"/>
                  </a:lnTo>
                  <a:lnTo>
                    <a:pt x="127" y="145"/>
                  </a:lnTo>
                  <a:lnTo>
                    <a:pt x="136" y="140"/>
                  </a:lnTo>
                  <a:lnTo>
                    <a:pt x="142" y="132"/>
                  </a:lnTo>
                  <a:lnTo>
                    <a:pt x="148" y="124"/>
                  </a:lnTo>
                  <a:lnTo>
                    <a:pt x="154" y="113"/>
                  </a:lnTo>
                  <a:lnTo>
                    <a:pt x="157" y="99"/>
                  </a:lnTo>
                  <a:lnTo>
                    <a:pt x="157" y="91"/>
                  </a:lnTo>
                  <a:lnTo>
                    <a:pt x="156" y="81"/>
                  </a:lnTo>
                  <a:lnTo>
                    <a:pt x="152" y="72"/>
                  </a:lnTo>
                  <a:lnTo>
                    <a:pt x="149" y="61"/>
                  </a:lnTo>
                  <a:lnTo>
                    <a:pt x="147" y="51"/>
                  </a:lnTo>
                  <a:lnTo>
                    <a:pt x="147" y="39"/>
                  </a:lnTo>
                  <a:lnTo>
                    <a:pt x="150" y="29"/>
                  </a:lnTo>
                  <a:lnTo>
                    <a:pt x="156" y="18"/>
                  </a:lnTo>
                  <a:lnTo>
                    <a:pt x="166" y="13"/>
                  </a:lnTo>
                  <a:lnTo>
                    <a:pt x="175" y="8"/>
                  </a:lnTo>
                  <a:lnTo>
                    <a:pt x="186" y="4"/>
                  </a:lnTo>
                  <a:lnTo>
                    <a:pt x="196" y="1"/>
                  </a:lnTo>
                  <a:lnTo>
                    <a:pt x="207" y="0"/>
                  </a:lnTo>
                  <a:lnTo>
                    <a:pt x="217" y="0"/>
                  </a:lnTo>
                  <a:lnTo>
                    <a:pt x="228" y="1"/>
                  </a:lnTo>
                  <a:lnTo>
                    <a:pt x="239" y="3"/>
                  </a:lnTo>
                  <a:lnTo>
                    <a:pt x="246" y="9"/>
                  </a:lnTo>
                  <a:lnTo>
                    <a:pt x="249" y="14"/>
                  </a:lnTo>
                  <a:lnTo>
                    <a:pt x="252" y="22"/>
                  </a:lnTo>
                  <a:lnTo>
                    <a:pt x="252" y="29"/>
                  </a:lnTo>
                  <a:lnTo>
                    <a:pt x="252" y="36"/>
                  </a:lnTo>
                  <a:lnTo>
                    <a:pt x="250" y="44"/>
                  </a:lnTo>
                  <a:lnTo>
                    <a:pt x="248" y="53"/>
                  </a:lnTo>
                  <a:lnTo>
                    <a:pt x="246" y="61"/>
                  </a:lnTo>
                  <a:lnTo>
                    <a:pt x="244" y="69"/>
                  </a:lnTo>
                  <a:lnTo>
                    <a:pt x="241" y="78"/>
                  </a:lnTo>
                  <a:lnTo>
                    <a:pt x="241" y="86"/>
                  </a:lnTo>
                  <a:lnTo>
                    <a:pt x="239" y="94"/>
                  </a:lnTo>
                  <a:lnTo>
                    <a:pt x="241" y="102"/>
                  </a:lnTo>
                  <a:lnTo>
                    <a:pt x="242" y="109"/>
                  </a:lnTo>
                  <a:lnTo>
                    <a:pt x="247" y="116"/>
                  </a:lnTo>
                  <a:lnTo>
                    <a:pt x="253" y="122"/>
                  </a:lnTo>
                  <a:lnTo>
                    <a:pt x="376" y="124"/>
                  </a:lnTo>
                  <a:lnTo>
                    <a:pt x="377" y="244"/>
                  </a:lnTo>
                  <a:lnTo>
                    <a:pt x="371" y="252"/>
                  </a:lnTo>
                  <a:lnTo>
                    <a:pt x="363" y="257"/>
                  </a:lnTo>
                  <a:lnTo>
                    <a:pt x="354" y="260"/>
                  </a:lnTo>
                  <a:lnTo>
                    <a:pt x="347" y="262"/>
                  </a:lnTo>
                  <a:lnTo>
                    <a:pt x="338" y="262"/>
                  </a:lnTo>
                  <a:lnTo>
                    <a:pt x="328" y="261"/>
                  </a:lnTo>
                  <a:lnTo>
                    <a:pt x="319" y="260"/>
                  </a:lnTo>
                  <a:lnTo>
                    <a:pt x="310" y="259"/>
                  </a:lnTo>
                  <a:lnTo>
                    <a:pt x="301" y="257"/>
                  </a:lnTo>
                  <a:lnTo>
                    <a:pt x="292" y="256"/>
                  </a:lnTo>
                  <a:lnTo>
                    <a:pt x="282" y="257"/>
                  </a:lnTo>
                  <a:lnTo>
                    <a:pt x="274" y="257"/>
                  </a:lnTo>
                  <a:lnTo>
                    <a:pt x="264" y="260"/>
                  </a:lnTo>
                  <a:lnTo>
                    <a:pt x="256" y="264"/>
                  </a:lnTo>
                  <a:lnTo>
                    <a:pt x="248" y="271"/>
                  </a:lnTo>
                  <a:lnTo>
                    <a:pt x="240" y="280"/>
                  </a:lnTo>
                  <a:lnTo>
                    <a:pt x="237" y="286"/>
                  </a:lnTo>
                  <a:lnTo>
                    <a:pt x="236" y="293"/>
                  </a:lnTo>
                  <a:lnTo>
                    <a:pt x="235" y="300"/>
                  </a:lnTo>
                  <a:lnTo>
                    <a:pt x="234" y="308"/>
                  </a:lnTo>
                  <a:lnTo>
                    <a:pt x="233" y="316"/>
                  </a:lnTo>
                  <a:lnTo>
                    <a:pt x="233" y="323"/>
                  </a:lnTo>
                  <a:lnTo>
                    <a:pt x="233" y="331"/>
                  </a:lnTo>
                  <a:lnTo>
                    <a:pt x="234" y="339"/>
                  </a:lnTo>
                  <a:lnTo>
                    <a:pt x="234" y="348"/>
                  </a:lnTo>
                  <a:lnTo>
                    <a:pt x="237" y="355"/>
                  </a:lnTo>
                  <a:lnTo>
                    <a:pt x="238" y="362"/>
                  </a:lnTo>
                  <a:lnTo>
                    <a:pt x="241" y="370"/>
                  </a:lnTo>
                  <a:lnTo>
                    <a:pt x="245" y="377"/>
                  </a:lnTo>
                  <a:lnTo>
                    <a:pt x="249" y="385"/>
                  </a:lnTo>
                  <a:lnTo>
                    <a:pt x="254" y="392"/>
                  </a:lnTo>
                  <a:lnTo>
                    <a:pt x="259" y="397"/>
                  </a:lnTo>
                  <a:lnTo>
                    <a:pt x="265" y="400"/>
                  </a:lnTo>
                  <a:lnTo>
                    <a:pt x="270" y="400"/>
                  </a:lnTo>
                  <a:lnTo>
                    <a:pt x="275" y="400"/>
                  </a:lnTo>
                  <a:lnTo>
                    <a:pt x="278" y="398"/>
                  </a:lnTo>
                  <a:lnTo>
                    <a:pt x="284" y="397"/>
                  </a:lnTo>
                  <a:lnTo>
                    <a:pt x="289" y="394"/>
                  </a:lnTo>
                  <a:lnTo>
                    <a:pt x="294" y="392"/>
                  </a:lnTo>
                  <a:lnTo>
                    <a:pt x="298" y="388"/>
                  </a:lnTo>
                  <a:lnTo>
                    <a:pt x="303" y="385"/>
                  </a:lnTo>
                  <a:lnTo>
                    <a:pt x="308" y="381"/>
                  </a:lnTo>
                  <a:lnTo>
                    <a:pt x="313" y="378"/>
                  </a:lnTo>
                  <a:lnTo>
                    <a:pt x="318" y="373"/>
                  </a:lnTo>
                  <a:lnTo>
                    <a:pt x="322" y="370"/>
                  </a:lnTo>
                  <a:lnTo>
                    <a:pt x="326" y="366"/>
                  </a:lnTo>
                  <a:lnTo>
                    <a:pt x="331" y="363"/>
                  </a:lnTo>
                  <a:lnTo>
                    <a:pt x="336" y="360"/>
                  </a:lnTo>
                  <a:lnTo>
                    <a:pt x="345" y="356"/>
                  </a:lnTo>
                  <a:lnTo>
                    <a:pt x="355" y="355"/>
                  </a:lnTo>
                  <a:lnTo>
                    <a:pt x="365" y="356"/>
                  </a:lnTo>
                  <a:lnTo>
                    <a:pt x="375" y="359"/>
                  </a:lnTo>
                  <a:lnTo>
                    <a:pt x="383" y="363"/>
                  </a:lnTo>
                  <a:lnTo>
                    <a:pt x="392" y="369"/>
                  </a:lnTo>
                  <a:lnTo>
                    <a:pt x="400" y="376"/>
                  </a:lnTo>
                  <a:lnTo>
                    <a:pt x="406" y="383"/>
                  </a:lnTo>
                  <a:lnTo>
                    <a:pt x="407" y="390"/>
                  </a:lnTo>
                  <a:lnTo>
                    <a:pt x="408" y="396"/>
                  </a:lnTo>
                  <a:lnTo>
                    <a:pt x="408" y="403"/>
                  </a:lnTo>
                  <a:lnTo>
                    <a:pt x="408" y="410"/>
                  </a:lnTo>
                  <a:lnTo>
                    <a:pt x="407" y="416"/>
                  </a:lnTo>
                  <a:lnTo>
                    <a:pt x="408" y="423"/>
                  </a:lnTo>
                  <a:lnTo>
                    <a:pt x="408" y="431"/>
                  </a:lnTo>
                  <a:lnTo>
                    <a:pt x="408" y="438"/>
                  </a:lnTo>
                  <a:lnTo>
                    <a:pt x="402" y="444"/>
                  </a:lnTo>
                  <a:lnTo>
                    <a:pt x="395" y="447"/>
                  </a:lnTo>
                  <a:lnTo>
                    <a:pt x="387" y="451"/>
                  </a:lnTo>
                  <a:lnTo>
                    <a:pt x="378" y="454"/>
                  </a:lnTo>
                  <a:lnTo>
                    <a:pt x="368" y="456"/>
                  </a:lnTo>
                  <a:lnTo>
                    <a:pt x="358" y="459"/>
                  </a:lnTo>
                  <a:lnTo>
                    <a:pt x="348" y="463"/>
                  </a:lnTo>
                  <a:lnTo>
                    <a:pt x="338" y="465"/>
                  </a:lnTo>
                  <a:lnTo>
                    <a:pt x="327" y="467"/>
                  </a:lnTo>
                  <a:lnTo>
                    <a:pt x="317" y="471"/>
                  </a:lnTo>
                  <a:lnTo>
                    <a:pt x="309" y="475"/>
                  </a:lnTo>
                  <a:lnTo>
                    <a:pt x="299" y="480"/>
                  </a:lnTo>
                  <a:lnTo>
                    <a:pt x="291" y="485"/>
                  </a:lnTo>
                  <a:lnTo>
                    <a:pt x="283" y="490"/>
                  </a:lnTo>
                  <a:lnTo>
                    <a:pt x="277" y="498"/>
                  </a:lnTo>
                  <a:lnTo>
                    <a:pt x="271" y="508"/>
                  </a:lnTo>
                  <a:lnTo>
                    <a:pt x="266" y="611"/>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5" name="Freeform 13"/>
            <p:cNvSpPr>
              <a:spLocks/>
            </p:cNvSpPr>
            <p:nvPr/>
          </p:nvSpPr>
          <p:spPr bwMode="grayWhite">
            <a:xfrm>
              <a:off x="548" y="-13"/>
              <a:ext cx="439" cy="396"/>
            </a:xfrm>
            <a:custGeom>
              <a:avLst/>
              <a:gdLst>
                <a:gd name="T0" fmla="*/ 246 w 439"/>
                <a:gd name="T1" fmla="*/ 372 h 396"/>
                <a:gd name="T2" fmla="*/ 237 w 439"/>
                <a:gd name="T3" fmla="*/ 330 h 396"/>
                <a:gd name="T4" fmla="*/ 222 w 439"/>
                <a:gd name="T5" fmla="*/ 293 h 396"/>
                <a:gd name="T6" fmla="*/ 185 w 439"/>
                <a:gd name="T7" fmla="*/ 278 h 396"/>
                <a:gd name="T8" fmla="*/ 142 w 439"/>
                <a:gd name="T9" fmla="*/ 289 h 396"/>
                <a:gd name="T10" fmla="*/ 104 w 439"/>
                <a:gd name="T11" fmla="*/ 293 h 396"/>
                <a:gd name="T12" fmla="*/ 85 w 439"/>
                <a:gd name="T13" fmla="*/ 275 h 396"/>
                <a:gd name="T14" fmla="*/ 73 w 439"/>
                <a:gd name="T15" fmla="*/ 247 h 396"/>
                <a:gd name="T16" fmla="*/ 67 w 439"/>
                <a:gd name="T17" fmla="*/ 215 h 396"/>
                <a:gd name="T18" fmla="*/ 68 w 439"/>
                <a:gd name="T19" fmla="*/ 185 h 396"/>
                <a:gd name="T20" fmla="*/ 99 w 439"/>
                <a:gd name="T21" fmla="*/ 176 h 396"/>
                <a:gd name="T22" fmla="*/ 139 w 439"/>
                <a:gd name="T23" fmla="*/ 183 h 396"/>
                <a:gd name="T24" fmla="*/ 167 w 439"/>
                <a:gd name="T25" fmla="*/ 170 h 396"/>
                <a:gd name="T26" fmla="*/ 179 w 439"/>
                <a:gd name="T27" fmla="*/ 149 h 396"/>
                <a:gd name="T28" fmla="*/ 181 w 439"/>
                <a:gd name="T29" fmla="*/ 123 h 396"/>
                <a:gd name="T30" fmla="*/ 180 w 439"/>
                <a:gd name="T31" fmla="*/ 96 h 396"/>
                <a:gd name="T32" fmla="*/ 170 w 439"/>
                <a:gd name="T33" fmla="*/ 68 h 396"/>
                <a:gd name="T34" fmla="*/ 146 w 439"/>
                <a:gd name="T35" fmla="*/ 48 h 396"/>
                <a:gd name="T36" fmla="*/ 115 w 439"/>
                <a:gd name="T37" fmla="*/ 49 h 396"/>
                <a:gd name="T38" fmla="*/ 86 w 439"/>
                <a:gd name="T39" fmla="*/ 62 h 396"/>
                <a:gd name="T40" fmla="*/ 56 w 439"/>
                <a:gd name="T41" fmla="*/ 71 h 396"/>
                <a:gd name="T42" fmla="*/ 26 w 439"/>
                <a:gd name="T43" fmla="*/ 62 h 396"/>
                <a:gd name="T44" fmla="*/ 11 w 439"/>
                <a:gd name="T45" fmla="*/ 43 h 396"/>
                <a:gd name="T46" fmla="*/ 1 w 439"/>
                <a:gd name="T47" fmla="*/ 22 h 396"/>
                <a:gd name="T48" fmla="*/ 388 w 439"/>
                <a:gd name="T49" fmla="*/ 18 h 396"/>
                <a:gd name="T50" fmla="*/ 367 w 439"/>
                <a:gd name="T51" fmla="*/ 21 h 396"/>
                <a:gd name="T52" fmla="*/ 346 w 439"/>
                <a:gd name="T53" fmla="*/ 18 h 396"/>
                <a:gd name="T54" fmla="*/ 324 w 439"/>
                <a:gd name="T55" fmla="*/ 13 h 396"/>
                <a:gd name="T56" fmla="*/ 299 w 439"/>
                <a:gd name="T57" fmla="*/ 18 h 396"/>
                <a:gd name="T58" fmla="*/ 278 w 439"/>
                <a:gd name="T59" fmla="*/ 43 h 396"/>
                <a:gd name="T60" fmla="*/ 277 w 439"/>
                <a:gd name="T61" fmla="*/ 75 h 396"/>
                <a:gd name="T62" fmla="*/ 281 w 439"/>
                <a:gd name="T63" fmla="*/ 99 h 396"/>
                <a:gd name="T64" fmla="*/ 287 w 439"/>
                <a:gd name="T65" fmla="*/ 124 h 396"/>
                <a:gd name="T66" fmla="*/ 300 w 439"/>
                <a:gd name="T67" fmla="*/ 145 h 396"/>
                <a:gd name="T68" fmla="*/ 325 w 439"/>
                <a:gd name="T69" fmla="*/ 159 h 396"/>
                <a:gd name="T70" fmla="*/ 349 w 439"/>
                <a:gd name="T71" fmla="*/ 158 h 396"/>
                <a:gd name="T72" fmla="*/ 371 w 439"/>
                <a:gd name="T73" fmla="*/ 148 h 396"/>
                <a:gd name="T74" fmla="*/ 394 w 439"/>
                <a:gd name="T75" fmla="*/ 138 h 396"/>
                <a:gd name="T76" fmla="*/ 418 w 439"/>
                <a:gd name="T77" fmla="*/ 142 h 396"/>
                <a:gd name="T78" fmla="*/ 428 w 439"/>
                <a:gd name="T79" fmla="*/ 163 h 396"/>
                <a:gd name="T80" fmla="*/ 434 w 439"/>
                <a:gd name="T81" fmla="*/ 188 h 396"/>
                <a:gd name="T82" fmla="*/ 436 w 439"/>
                <a:gd name="T83" fmla="*/ 215 h 396"/>
                <a:gd name="T84" fmla="*/ 428 w 439"/>
                <a:gd name="T85" fmla="*/ 234 h 396"/>
                <a:gd name="T86" fmla="*/ 389 w 439"/>
                <a:gd name="T87" fmla="*/ 242 h 396"/>
                <a:gd name="T88" fmla="*/ 355 w 439"/>
                <a:gd name="T89" fmla="*/ 257 h 396"/>
                <a:gd name="T90" fmla="*/ 339 w 439"/>
                <a:gd name="T91" fmla="*/ 282 h 396"/>
                <a:gd name="T92" fmla="*/ 345 w 439"/>
                <a:gd name="T93" fmla="*/ 313 h 396"/>
                <a:gd name="T94" fmla="*/ 364 w 439"/>
                <a:gd name="T95" fmla="*/ 340 h 396"/>
                <a:gd name="T96" fmla="*/ 361 w 439"/>
                <a:gd name="T97" fmla="*/ 368 h 396"/>
                <a:gd name="T98" fmla="*/ 339 w 439"/>
                <a:gd name="T99" fmla="*/ 379 h 396"/>
                <a:gd name="T100" fmla="*/ 315 w 439"/>
                <a:gd name="T101" fmla="*/ 387 h 396"/>
                <a:gd name="T102" fmla="*/ 290 w 439"/>
                <a:gd name="T103" fmla="*/ 392 h 396"/>
                <a:gd name="T104" fmla="*/ 264 w 439"/>
                <a:gd name="T105" fmla="*/ 39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 h="396">
                  <a:moveTo>
                    <a:pt x="264" y="395"/>
                  </a:moveTo>
                  <a:lnTo>
                    <a:pt x="257" y="388"/>
                  </a:lnTo>
                  <a:lnTo>
                    <a:pt x="251" y="381"/>
                  </a:lnTo>
                  <a:lnTo>
                    <a:pt x="246" y="372"/>
                  </a:lnTo>
                  <a:lnTo>
                    <a:pt x="244" y="362"/>
                  </a:lnTo>
                  <a:lnTo>
                    <a:pt x="240" y="351"/>
                  </a:lnTo>
                  <a:lnTo>
                    <a:pt x="238" y="341"/>
                  </a:lnTo>
                  <a:lnTo>
                    <a:pt x="237" y="330"/>
                  </a:lnTo>
                  <a:lnTo>
                    <a:pt x="234" y="320"/>
                  </a:lnTo>
                  <a:lnTo>
                    <a:pt x="231" y="310"/>
                  </a:lnTo>
                  <a:lnTo>
                    <a:pt x="227" y="301"/>
                  </a:lnTo>
                  <a:lnTo>
                    <a:pt x="222" y="293"/>
                  </a:lnTo>
                  <a:lnTo>
                    <a:pt x="215" y="287"/>
                  </a:lnTo>
                  <a:lnTo>
                    <a:pt x="207" y="282"/>
                  </a:lnTo>
                  <a:lnTo>
                    <a:pt x="197" y="279"/>
                  </a:lnTo>
                  <a:lnTo>
                    <a:pt x="185" y="278"/>
                  </a:lnTo>
                  <a:lnTo>
                    <a:pt x="169" y="280"/>
                  </a:lnTo>
                  <a:lnTo>
                    <a:pt x="160" y="283"/>
                  </a:lnTo>
                  <a:lnTo>
                    <a:pt x="151" y="286"/>
                  </a:lnTo>
                  <a:lnTo>
                    <a:pt x="142" y="289"/>
                  </a:lnTo>
                  <a:lnTo>
                    <a:pt x="132" y="291"/>
                  </a:lnTo>
                  <a:lnTo>
                    <a:pt x="123" y="292"/>
                  </a:lnTo>
                  <a:lnTo>
                    <a:pt x="114" y="293"/>
                  </a:lnTo>
                  <a:lnTo>
                    <a:pt x="104" y="293"/>
                  </a:lnTo>
                  <a:lnTo>
                    <a:pt x="94" y="293"/>
                  </a:lnTo>
                  <a:lnTo>
                    <a:pt x="91" y="288"/>
                  </a:lnTo>
                  <a:lnTo>
                    <a:pt x="88" y="282"/>
                  </a:lnTo>
                  <a:lnTo>
                    <a:pt x="85" y="275"/>
                  </a:lnTo>
                  <a:lnTo>
                    <a:pt x="82" y="269"/>
                  </a:lnTo>
                  <a:lnTo>
                    <a:pt x="79" y="261"/>
                  </a:lnTo>
                  <a:lnTo>
                    <a:pt x="76" y="254"/>
                  </a:lnTo>
                  <a:lnTo>
                    <a:pt x="73" y="247"/>
                  </a:lnTo>
                  <a:lnTo>
                    <a:pt x="72" y="238"/>
                  </a:lnTo>
                  <a:lnTo>
                    <a:pt x="70" y="231"/>
                  </a:lnTo>
                  <a:lnTo>
                    <a:pt x="68" y="224"/>
                  </a:lnTo>
                  <a:lnTo>
                    <a:pt x="67" y="215"/>
                  </a:lnTo>
                  <a:lnTo>
                    <a:pt x="66" y="208"/>
                  </a:lnTo>
                  <a:lnTo>
                    <a:pt x="66" y="201"/>
                  </a:lnTo>
                  <a:lnTo>
                    <a:pt x="67" y="192"/>
                  </a:lnTo>
                  <a:lnTo>
                    <a:pt x="68" y="185"/>
                  </a:lnTo>
                  <a:lnTo>
                    <a:pt x="70" y="179"/>
                  </a:lnTo>
                  <a:lnTo>
                    <a:pt x="79" y="175"/>
                  </a:lnTo>
                  <a:lnTo>
                    <a:pt x="89" y="174"/>
                  </a:lnTo>
                  <a:lnTo>
                    <a:pt x="99" y="176"/>
                  </a:lnTo>
                  <a:lnTo>
                    <a:pt x="108" y="179"/>
                  </a:lnTo>
                  <a:lnTo>
                    <a:pt x="119" y="181"/>
                  </a:lnTo>
                  <a:lnTo>
                    <a:pt x="128" y="183"/>
                  </a:lnTo>
                  <a:lnTo>
                    <a:pt x="139" y="183"/>
                  </a:lnTo>
                  <a:lnTo>
                    <a:pt x="149" y="182"/>
                  </a:lnTo>
                  <a:lnTo>
                    <a:pt x="157" y="179"/>
                  </a:lnTo>
                  <a:lnTo>
                    <a:pt x="162" y="174"/>
                  </a:lnTo>
                  <a:lnTo>
                    <a:pt x="167" y="170"/>
                  </a:lnTo>
                  <a:lnTo>
                    <a:pt x="171" y="166"/>
                  </a:lnTo>
                  <a:lnTo>
                    <a:pt x="174" y="160"/>
                  </a:lnTo>
                  <a:lnTo>
                    <a:pt x="177" y="155"/>
                  </a:lnTo>
                  <a:lnTo>
                    <a:pt x="179" y="149"/>
                  </a:lnTo>
                  <a:lnTo>
                    <a:pt x="179" y="142"/>
                  </a:lnTo>
                  <a:lnTo>
                    <a:pt x="180" y="136"/>
                  </a:lnTo>
                  <a:lnTo>
                    <a:pt x="181" y="129"/>
                  </a:lnTo>
                  <a:lnTo>
                    <a:pt x="181" y="123"/>
                  </a:lnTo>
                  <a:lnTo>
                    <a:pt x="181" y="115"/>
                  </a:lnTo>
                  <a:lnTo>
                    <a:pt x="181" y="109"/>
                  </a:lnTo>
                  <a:lnTo>
                    <a:pt x="181" y="102"/>
                  </a:lnTo>
                  <a:lnTo>
                    <a:pt x="180" y="96"/>
                  </a:lnTo>
                  <a:lnTo>
                    <a:pt x="180" y="89"/>
                  </a:lnTo>
                  <a:lnTo>
                    <a:pt x="178" y="81"/>
                  </a:lnTo>
                  <a:lnTo>
                    <a:pt x="174" y="74"/>
                  </a:lnTo>
                  <a:lnTo>
                    <a:pt x="170" y="68"/>
                  </a:lnTo>
                  <a:lnTo>
                    <a:pt x="165" y="62"/>
                  </a:lnTo>
                  <a:lnTo>
                    <a:pt x="159" y="57"/>
                  </a:lnTo>
                  <a:lnTo>
                    <a:pt x="153" y="52"/>
                  </a:lnTo>
                  <a:lnTo>
                    <a:pt x="146" y="48"/>
                  </a:lnTo>
                  <a:lnTo>
                    <a:pt x="138" y="44"/>
                  </a:lnTo>
                  <a:lnTo>
                    <a:pt x="130" y="44"/>
                  </a:lnTo>
                  <a:lnTo>
                    <a:pt x="122" y="46"/>
                  </a:lnTo>
                  <a:lnTo>
                    <a:pt x="115" y="49"/>
                  </a:lnTo>
                  <a:lnTo>
                    <a:pt x="108" y="51"/>
                  </a:lnTo>
                  <a:lnTo>
                    <a:pt x="100" y="55"/>
                  </a:lnTo>
                  <a:lnTo>
                    <a:pt x="92" y="59"/>
                  </a:lnTo>
                  <a:lnTo>
                    <a:pt x="86" y="62"/>
                  </a:lnTo>
                  <a:lnTo>
                    <a:pt x="79" y="65"/>
                  </a:lnTo>
                  <a:lnTo>
                    <a:pt x="71" y="68"/>
                  </a:lnTo>
                  <a:lnTo>
                    <a:pt x="63" y="70"/>
                  </a:lnTo>
                  <a:lnTo>
                    <a:pt x="56" y="71"/>
                  </a:lnTo>
                  <a:lnTo>
                    <a:pt x="48" y="71"/>
                  </a:lnTo>
                  <a:lnTo>
                    <a:pt x="40" y="69"/>
                  </a:lnTo>
                  <a:lnTo>
                    <a:pt x="33" y="67"/>
                  </a:lnTo>
                  <a:lnTo>
                    <a:pt x="26" y="62"/>
                  </a:lnTo>
                  <a:lnTo>
                    <a:pt x="19" y="55"/>
                  </a:lnTo>
                  <a:lnTo>
                    <a:pt x="16" y="51"/>
                  </a:lnTo>
                  <a:lnTo>
                    <a:pt x="13" y="48"/>
                  </a:lnTo>
                  <a:lnTo>
                    <a:pt x="11" y="43"/>
                  </a:lnTo>
                  <a:lnTo>
                    <a:pt x="7" y="38"/>
                  </a:lnTo>
                  <a:lnTo>
                    <a:pt x="6" y="33"/>
                  </a:lnTo>
                  <a:lnTo>
                    <a:pt x="3" y="27"/>
                  </a:lnTo>
                  <a:lnTo>
                    <a:pt x="1" y="22"/>
                  </a:lnTo>
                  <a:lnTo>
                    <a:pt x="0" y="16"/>
                  </a:lnTo>
                  <a:lnTo>
                    <a:pt x="405" y="0"/>
                  </a:lnTo>
                  <a:lnTo>
                    <a:pt x="393" y="14"/>
                  </a:lnTo>
                  <a:lnTo>
                    <a:pt x="388" y="18"/>
                  </a:lnTo>
                  <a:lnTo>
                    <a:pt x="383" y="20"/>
                  </a:lnTo>
                  <a:lnTo>
                    <a:pt x="378" y="21"/>
                  </a:lnTo>
                  <a:lnTo>
                    <a:pt x="372" y="21"/>
                  </a:lnTo>
                  <a:lnTo>
                    <a:pt x="367" y="21"/>
                  </a:lnTo>
                  <a:lnTo>
                    <a:pt x="362" y="21"/>
                  </a:lnTo>
                  <a:lnTo>
                    <a:pt x="357" y="20"/>
                  </a:lnTo>
                  <a:lnTo>
                    <a:pt x="351" y="18"/>
                  </a:lnTo>
                  <a:lnTo>
                    <a:pt x="346" y="18"/>
                  </a:lnTo>
                  <a:lnTo>
                    <a:pt x="340" y="16"/>
                  </a:lnTo>
                  <a:lnTo>
                    <a:pt x="335" y="15"/>
                  </a:lnTo>
                  <a:lnTo>
                    <a:pt x="330" y="14"/>
                  </a:lnTo>
                  <a:lnTo>
                    <a:pt x="324" y="13"/>
                  </a:lnTo>
                  <a:lnTo>
                    <a:pt x="318" y="13"/>
                  </a:lnTo>
                  <a:lnTo>
                    <a:pt x="312" y="13"/>
                  </a:lnTo>
                  <a:lnTo>
                    <a:pt x="306" y="14"/>
                  </a:lnTo>
                  <a:lnTo>
                    <a:pt x="299" y="18"/>
                  </a:lnTo>
                  <a:lnTo>
                    <a:pt x="293" y="22"/>
                  </a:lnTo>
                  <a:lnTo>
                    <a:pt x="287" y="28"/>
                  </a:lnTo>
                  <a:lnTo>
                    <a:pt x="282" y="36"/>
                  </a:lnTo>
                  <a:lnTo>
                    <a:pt x="278" y="43"/>
                  </a:lnTo>
                  <a:lnTo>
                    <a:pt x="276" y="51"/>
                  </a:lnTo>
                  <a:lnTo>
                    <a:pt x="274" y="60"/>
                  </a:lnTo>
                  <a:lnTo>
                    <a:pt x="275" y="70"/>
                  </a:lnTo>
                  <a:lnTo>
                    <a:pt x="277" y="75"/>
                  </a:lnTo>
                  <a:lnTo>
                    <a:pt x="278" y="81"/>
                  </a:lnTo>
                  <a:lnTo>
                    <a:pt x="278" y="87"/>
                  </a:lnTo>
                  <a:lnTo>
                    <a:pt x="279" y="93"/>
                  </a:lnTo>
                  <a:lnTo>
                    <a:pt x="281" y="99"/>
                  </a:lnTo>
                  <a:lnTo>
                    <a:pt x="282" y="105"/>
                  </a:lnTo>
                  <a:lnTo>
                    <a:pt x="284" y="111"/>
                  </a:lnTo>
                  <a:lnTo>
                    <a:pt x="285" y="118"/>
                  </a:lnTo>
                  <a:lnTo>
                    <a:pt x="287" y="124"/>
                  </a:lnTo>
                  <a:lnTo>
                    <a:pt x="290" y="129"/>
                  </a:lnTo>
                  <a:lnTo>
                    <a:pt x="292" y="135"/>
                  </a:lnTo>
                  <a:lnTo>
                    <a:pt x="296" y="140"/>
                  </a:lnTo>
                  <a:lnTo>
                    <a:pt x="300" y="145"/>
                  </a:lnTo>
                  <a:lnTo>
                    <a:pt x="305" y="149"/>
                  </a:lnTo>
                  <a:lnTo>
                    <a:pt x="311" y="152"/>
                  </a:lnTo>
                  <a:lnTo>
                    <a:pt x="318" y="156"/>
                  </a:lnTo>
                  <a:lnTo>
                    <a:pt x="325" y="159"/>
                  </a:lnTo>
                  <a:lnTo>
                    <a:pt x="331" y="160"/>
                  </a:lnTo>
                  <a:lnTo>
                    <a:pt x="337" y="160"/>
                  </a:lnTo>
                  <a:lnTo>
                    <a:pt x="343" y="160"/>
                  </a:lnTo>
                  <a:lnTo>
                    <a:pt x="349" y="158"/>
                  </a:lnTo>
                  <a:lnTo>
                    <a:pt x="354" y="156"/>
                  </a:lnTo>
                  <a:lnTo>
                    <a:pt x="359" y="154"/>
                  </a:lnTo>
                  <a:lnTo>
                    <a:pt x="365" y="151"/>
                  </a:lnTo>
                  <a:lnTo>
                    <a:pt x="371" y="148"/>
                  </a:lnTo>
                  <a:lnTo>
                    <a:pt x="377" y="145"/>
                  </a:lnTo>
                  <a:lnTo>
                    <a:pt x="382" y="142"/>
                  </a:lnTo>
                  <a:lnTo>
                    <a:pt x="388" y="140"/>
                  </a:lnTo>
                  <a:lnTo>
                    <a:pt x="394" y="138"/>
                  </a:lnTo>
                  <a:lnTo>
                    <a:pt x="399" y="137"/>
                  </a:lnTo>
                  <a:lnTo>
                    <a:pt x="406" y="137"/>
                  </a:lnTo>
                  <a:lnTo>
                    <a:pt x="412" y="137"/>
                  </a:lnTo>
                  <a:lnTo>
                    <a:pt x="418" y="142"/>
                  </a:lnTo>
                  <a:lnTo>
                    <a:pt x="421" y="146"/>
                  </a:lnTo>
                  <a:lnTo>
                    <a:pt x="424" y="151"/>
                  </a:lnTo>
                  <a:lnTo>
                    <a:pt x="426" y="157"/>
                  </a:lnTo>
                  <a:lnTo>
                    <a:pt x="428" y="163"/>
                  </a:lnTo>
                  <a:lnTo>
                    <a:pt x="431" y="169"/>
                  </a:lnTo>
                  <a:lnTo>
                    <a:pt x="431" y="175"/>
                  </a:lnTo>
                  <a:lnTo>
                    <a:pt x="432" y="182"/>
                  </a:lnTo>
                  <a:lnTo>
                    <a:pt x="434" y="188"/>
                  </a:lnTo>
                  <a:lnTo>
                    <a:pt x="434" y="195"/>
                  </a:lnTo>
                  <a:lnTo>
                    <a:pt x="435" y="202"/>
                  </a:lnTo>
                  <a:lnTo>
                    <a:pt x="435" y="208"/>
                  </a:lnTo>
                  <a:lnTo>
                    <a:pt x="436" y="215"/>
                  </a:lnTo>
                  <a:lnTo>
                    <a:pt x="437" y="221"/>
                  </a:lnTo>
                  <a:lnTo>
                    <a:pt x="437" y="228"/>
                  </a:lnTo>
                  <a:lnTo>
                    <a:pt x="438" y="234"/>
                  </a:lnTo>
                  <a:lnTo>
                    <a:pt x="428" y="234"/>
                  </a:lnTo>
                  <a:lnTo>
                    <a:pt x="418" y="235"/>
                  </a:lnTo>
                  <a:lnTo>
                    <a:pt x="409" y="237"/>
                  </a:lnTo>
                  <a:lnTo>
                    <a:pt x="398" y="239"/>
                  </a:lnTo>
                  <a:lnTo>
                    <a:pt x="389" y="242"/>
                  </a:lnTo>
                  <a:lnTo>
                    <a:pt x="378" y="245"/>
                  </a:lnTo>
                  <a:lnTo>
                    <a:pt x="369" y="248"/>
                  </a:lnTo>
                  <a:lnTo>
                    <a:pt x="358" y="253"/>
                  </a:lnTo>
                  <a:lnTo>
                    <a:pt x="355" y="257"/>
                  </a:lnTo>
                  <a:lnTo>
                    <a:pt x="351" y="261"/>
                  </a:lnTo>
                  <a:lnTo>
                    <a:pt x="346" y="267"/>
                  </a:lnTo>
                  <a:lnTo>
                    <a:pt x="343" y="275"/>
                  </a:lnTo>
                  <a:lnTo>
                    <a:pt x="339" y="282"/>
                  </a:lnTo>
                  <a:lnTo>
                    <a:pt x="338" y="290"/>
                  </a:lnTo>
                  <a:lnTo>
                    <a:pt x="339" y="298"/>
                  </a:lnTo>
                  <a:lnTo>
                    <a:pt x="342" y="305"/>
                  </a:lnTo>
                  <a:lnTo>
                    <a:pt x="345" y="313"/>
                  </a:lnTo>
                  <a:lnTo>
                    <a:pt x="350" y="320"/>
                  </a:lnTo>
                  <a:lnTo>
                    <a:pt x="355" y="326"/>
                  </a:lnTo>
                  <a:lnTo>
                    <a:pt x="360" y="334"/>
                  </a:lnTo>
                  <a:lnTo>
                    <a:pt x="364" y="340"/>
                  </a:lnTo>
                  <a:lnTo>
                    <a:pt x="366" y="348"/>
                  </a:lnTo>
                  <a:lnTo>
                    <a:pt x="367" y="356"/>
                  </a:lnTo>
                  <a:lnTo>
                    <a:pt x="365" y="365"/>
                  </a:lnTo>
                  <a:lnTo>
                    <a:pt x="361" y="368"/>
                  </a:lnTo>
                  <a:lnTo>
                    <a:pt x="356" y="372"/>
                  </a:lnTo>
                  <a:lnTo>
                    <a:pt x="351" y="374"/>
                  </a:lnTo>
                  <a:lnTo>
                    <a:pt x="345" y="376"/>
                  </a:lnTo>
                  <a:lnTo>
                    <a:pt x="339" y="379"/>
                  </a:lnTo>
                  <a:lnTo>
                    <a:pt x="333" y="381"/>
                  </a:lnTo>
                  <a:lnTo>
                    <a:pt x="328" y="384"/>
                  </a:lnTo>
                  <a:lnTo>
                    <a:pt x="322" y="385"/>
                  </a:lnTo>
                  <a:lnTo>
                    <a:pt x="315" y="387"/>
                  </a:lnTo>
                  <a:lnTo>
                    <a:pt x="309" y="388"/>
                  </a:lnTo>
                  <a:lnTo>
                    <a:pt x="303" y="390"/>
                  </a:lnTo>
                  <a:lnTo>
                    <a:pt x="296" y="391"/>
                  </a:lnTo>
                  <a:lnTo>
                    <a:pt x="290" y="392"/>
                  </a:lnTo>
                  <a:lnTo>
                    <a:pt x="284" y="393"/>
                  </a:lnTo>
                  <a:lnTo>
                    <a:pt x="277" y="394"/>
                  </a:lnTo>
                  <a:lnTo>
                    <a:pt x="271" y="395"/>
                  </a:lnTo>
                  <a:lnTo>
                    <a:pt x="264" y="395"/>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6" name="Freeform 14"/>
            <p:cNvSpPr>
              <a:spLocks/>
            </p:cNvSpPr>
            <p:nvPr/>
          </p:nvSpPr>
          <p:spPr bwMode="grayWhite">
            <a:xfrm>
              <a:off x="-11" y="3121"/>
              <a:ext cx="513" cy="493"/>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7" name="Freeform 15"/>
            <p:cNvSpPr>
              <a:spLocks/>
            </p:cNvSpPr>
            <p:nvPr/>
          </p:nvSpPr>
          <p:spPr bwMode="grayWhite">
            <a:xfrm>
              <a:off x="380" y="3463"/>
              <a:ext cx="512" cy="509"/>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8" name="Freeform 16"/>
            <p:cNvSpPr>
              <a:spLocks/>
            </p:cNvSpPr>
            <p:nvPr/>
          </p:nvSpPr>
          <p:spPr bwMode="grayWhite">
            <a:xfrm>
              <a:off x="705" y="3827"/>
              <a:ext cx="513" cy="493"/>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49" name="Freeform 17"/>
            <p:cNvSpPr>
              <a:spLocks/>
            </p:cNvSpPr>
            <p:nvPr/>
          </p:nvSpPr>
          <p:spPr bwMode="grayWhite">
            <a:xfrm>
              <a:off x="-3" y="3739"/>
              <a:ext cx="337" cy="355"/>
            </a:xfrm>
            <a:custGeom>
              <a:avLst/>
              <a:gdLst>
                <a:gd name="T0" fmla="*/ 315 w 337"/>
                <a:gd name="T1" fmla="*/ 160 h 355"/>
                <a:gd name="T2" fmla="*/ 280 w 337"/>
                <a:gd name="T3" fmla="*/ 168 h 355"/>
                <a:gd name="T4" fmla="*/ 247 w 337"/>
                <a:gd name="T5" fmla="*/ 179 h 355"/>
                <a:gd name="T6" fmla="*/ 232 w 337"/>
                <a:gd name="T7" fmla="*/ 209 h 355"/>
                <a:gd name="T8" fmla="*/ 240 w 337"/>
                <a:gd name="T9" fmla="*/ 243 h 355"/>
                <a:gd name="T10" fmla="*/ 243 w 337"/>
                <a:gd name="T11" fmla="*/ 275 h 355"/>
                <a:gd name="T12" fmla="*/ 227 w 337"/>
                <a:gd name="T13" fmla="*/ 291 h 355"/>
                <a:gd name="T14" fmla="*/ 202 w 337"/>
                <a:gd name="T15" fmla="*/ 300 h 355"/>
                <a:gd name="T16" fmla="*/ 175 w 337"/>
                <a:gd name="T17" fmla="*/ 303 h 355"/>
                <a:gd name="T18" fmla="*/ 149 w 337"/>
                <a:gd name="T19" fmla="*/ 303 h 355"/>
                <a:gd name="T20" fmla="*/ 142 w 337"/>
                <a:gd name="T21" fmla="*/ 276 h 355"/>
                <a:gd name="T22" fmla="*/ 149 w 337"/>
                <a:gd name="T23" fmla="*/ 243 h 355"/>
                <a:gd name="T24" fmla="*/ 139 w 337"/>
                <a:gd name="T25" fmla="*/ 220 h 355"/>
                <a:gd name="T26" fmla="*/ 121 w 337"/>
                <a:gd name="T27" fmla="*/ 210 h 355"/>
                <a:gd name="T28" fmla="*/ 99 w 337"/>
                <a:gd name="T29" fmla="*/ 206 h 355"/>
                <a:gd name="T30" fmla="*/ 75 w 337"/>
                <a:gd name="T31" fmla="*/ 207 h 355"/>
                <a:gd name="T32" fmla="*/ 51 w 337"/>
                <a:gd name="T33" fmla="*/ 216 h 355"/>
                <a:gd name="T34" fmla="*/ 34 w 337"/>
                <a:gd name="T35" fmla="*/ 234 h 355"/>
                <a:gd name="T36" fmla="*/ 32 w 337"/>
                <a:gd name="T37" fmla="*/ 260 h 355"/>
                <a:gd name="T38" fmla="*/ 43 w 337"/>
                <a:gd name="T39" fmla="*/ 284 h 355"/>
                <a:gd name="T40" fmla="*/ 50 w 337"/>
                <a:gd name="T41" fmla="*/ 309 h 355"/>
                <a:gd name="T42" fmla="*/ 41 w 337"/>
                <a:gd name="T43" fmla="*/ 333 h 355"/>
                <a:gd name="T44" fmla="*/ 25 w 337"/>
                <a:gd name="T45" fmla="*/ 345 h 355"/>
                <a:gd name="T46" fmla="*/ 7 w 337"/>
                <a:gd name="T47" fmla="*/ 353 h 355"/>
                <a:gd name="T48" fmla="*/ 14 w 337"/>
                <a:gd name="T49" fmla="*/ 34 h 355"/>
                <a:gd name="T50" fmla="*/ 16 w 337"/>
                <a:gd name="T51" fmla="*/ 51 h 355"/>
                <a:gd name="T52" fmla="*/ 13 w 337"/>
                <a:gd name="T53" fmla="*/ 68 h 355"/>
                <a:gd name="T54" fmla="*/ 9 w 337"/>
                <a:gd name="T55" fmla="*/ 87 h 355"/>
                <a:gd name="T56" fmla="*/ 12 w 337"/>
                <a:gd name="T57" fmla="*/ 107 h 355"/>
                <a:gd name="T58" fmla="*/ 33 w 337"/>
                <a:gd name="T59" fmla="*/ 126 h 355"/>
                <a:gd name="T60" fmla="*/ 61 w 337"/>
                <a:gd name="T61" fmla="*/ 127 h 355"/>
                <a:gd name="T62" fmla="*/ 81 w 337"/>
                <a:gd name="T63" fmla="*/ 124 h 355"/>
                <a:gd name="T64" fmla="*/ 103 w 337"/>
                <a:gd name="T65" fmla="*/ 121 h 355"/>
                <a:gd name="T66" fmla="*/ 122 w 337"/>
                <a:gd name="T67" fmla="*/ 110 h 355"/>
                <a:gd name="T68" fmla="*/ 135 w 337"/>
                <a:gd name="T69" fmla="*/ 91 h 355"/>
                <a:gd name="T70" fmla="*/ 134 w 337"/>
                <a:gd name="T71" fmla="*/ 71 h 355"/>
                <a:gd name="T72" fmla="*/ 126 w 337"/>
                <a:gd name="T73" fmla="*/ 52 h 355"/>
                <a:gd name="T74" fmla="*/ 118 w 337"/>
                <a:gd name="T75" fmla="*/ 33 h 355"/>
                <a:gd name="T76" fmla="*/ 122 w 337"/>
                <a:gd name="T77" fmla="*/ 13 h 355"/>
                <a:gd name="T78" fmla="*/ 140 w 337"/>
                <a:gd name="T79" fmla="*/ 6 h 355"/>
                <a:gd name="T80" fmla="*/ 163 w 337"/>
                <a:gd name="T81" fmla="*/ 1 h 355"/>
                <a:gd name="T82" fmla="*/ 186 w 337"/>
                <a:gd name="T83" fmla="*/ 1 h 355"/>
                <a:gd name="T84" fmla="*/ 202 w 337"/>
                <a:gd name="T85" fmla="*/ 8 h 355"/>
                <a:gd name="T86" fmla="*/ 207 w 337"/>
                <a:gd name="T87" fmla="*/ 41 h 355"/>
                <a:gd name="T88" fmla="*/ 219 w 337"/>
                <a:gd name="T89" fmla="*/ 68 h 355"/>
                <a:gd name="T90" fmla="*/ 241 w 337"/>
                <a:gd name="T91" fmla="*/ 82 h 355"/>
                <a:gd name="T92" fmla="*/ 267 w 337"/>
                <a:gd name="T93" fmla="*/ 78 h 355"/>
                <a:gd name="T94" fmla="*/ 292 w 337"/>
                <a:gd name="T95" fmla="*/ 64 h 355"/>
                <a:gd name="T96" fmla="*/ 316 w 337"/>
                <a:gd name="T97" fmla="*/ 67 h 355"/>
                <a:gd name="T98" fmla="*/ 323 w 337"/>
                <a:gd name="T99" fmla="*/ 85 h 355"/>
                <a:gd name="T100" fmla="*/ 329 w 337"/>
                <a:gd name="T101" fmla="*/ 105 h 355"/>
                <a:gd name="T102" fmla="*/ 334 w 337"/>
                <a:gd name="T103" fmla="*/ 126 h 355"/>
                <a:gd name="T104" fmla="*/ 335 w 337"/>
                <a:gd name="T105" fmla="*/ 14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7" h="355">
                  <a:moveTo>
                    <a:pt x="335" y="147"/>
                  </a:moveTo>
                  <a:lnTo>
                    <a:pt x="329" y="153"/>
                  </a:lnTo>
                  <a:lnTo>
                    <a:pt x="323" y="158"/>
                  </a:lnTo>
                  <a:lnTo>
                    <a:pt x="315" y="160"/>
                  </a:lnTo>
                  <a:lnTo>
                    <a:pt x="306" y="163"/>
                  </a:lnTo>
                  <a:lnTo>
                    <a:pt x="297" y="165"/>
                  </a:lnTo>
                  <a:lnTo>
                    <a:pt x="288" y="167"/>
                  </a:lnTo>
                  <a:lnTo>
                    <a:pt x="280" y="168"/>
                  </a:lnTo>
                  <a:lnTo>
                    <a:pt x="270" y="170"/>
                  </a:lnTo>
                  <a:lnTo>
                    <a:pt x="261" y="172"/>
                  </a:lnTo>
                  <a:lnTo>
                    <a:pt x="254" y="175"/>
                  </a:lnTo>
                  <a:lnTo>
                    <a:pt x="247" y="179"/>
                  </a:lnTo>
                  <a:lnTo>
                    <a:pt x="242" y="183"/>
                  </a:lnTo>
                  <a:lnTo>
                    <a:pt x="237" y="191"/>
                  </a:lnTo>
                  <a:lnTo>
                    <a:pt x="233" y="199"/>
                  </a:lnTo>
                  <a:lnTo>
                    <a:pt x="232" y="209"/>
                  </a:lnTo>
                  <a:lnTo>
                    <a:pt x="233" y="222"/>
                  </a:lnTo>
                  <a:lnTo>
                    <a:pt x="236" y="229"/>
                  </a:lnTo>
                  <a:lnTo>
                    <a:pt x="239" y="237"/>
                  </a:lnTo>
                  <a:lnTo>
                    <a:pt x="240" y="243"/>
                  </a:lnTo>
                  <a:lnTo>
                    <a:pt x="242" y="252"/>
                  </a:lnTo>
                  <a:lnTo>
                    <a:pt x="242" y="259"/>
                  </a:lnTo>
                  <a:lnTo>
                    <a:pt x="243" y="266"/>
                  </a:lnTo>
                  <a:lnTo>
                    <a:pt x="243" y="275"/>
                  </a:lnTo>
                  <a:lnTo>
                    <a:pt x="243" y="283"/>
                  </a:lnTo>
                  <a:lnTo>
                    <a:pt x="237" y="286"/>
                  </a:lnTo>
                  <a:lnTo>
                    <a:pt x="232" y="289"/>
                  </a:lnTo>
                  <a:lnTo>
                    <a:pt x="227" y="291"/>
                  </a:lnTo>
                  <a:lnTo>
                    <a:pt x="221" y="293"/>
                  </a:lnTo>
                  <a:lnTo>
                    <a:pt x="216" y="294"/>
                  </a:lnTo>
                  <a:lnTo>
                    <a:pt x="209" y="297"/>
                  </a:lnTo>
                  <a:lnTo>
                    <a:pt x="202" y="300"/>
                  </a:lnTo>
                  <a:lnTo>
                    <a:pt x="195" y="300"/>
                  </a:lnTo>
                  <a:lnTo>
                    <a:pt x="189" y="302"/>
                  </a:lnTo>
                  <a:lnTo>
                    <a:pt x="182" y="303"/>
                  </a:lnTo>
                  <a:lnTo>
                    <a:pt x="175" y="303"/>
                  </a:lnTo>
                  <a:lnTo>
                    <a:pt x="169" y="303"/>
                  </a:lnTo>
                  <a:lnTo>
                    <a:pt x="162" y="303"/>
                  </a:lnTo>
                  <a:lnTo>
                    <a:pt x="155" y="303"/>
                  </a:lnTo>
                  <a:lnTo>
                    <a:pt x="149" y="303"/>
                  </a:lnTo>
                  <a:lnTo>
                    <a:pt x="143" y="299"/>
                  </a:lnTo>
                  <a:lnTo>
                    <a:pt x="140" y="293"/>
                  </a:lnTo>
                  <a:lnTo>
                    <a:pt x="140" y="285"/>
                  </a:lnTo>
                  <a:lnTo>
                    <a:pt x="142" y="276"/>
                  </a:lnTo>
                  <a:lnTo>
                    <a:pt x="144" y="268"/>
                  </a:lnTo>
                  <a:lnTo>
                    <a:pt x="147" y="260"/>
                  </a:lnTo>
                  <a:lnTo>
                    <a:pt x="149" y="252"/>
                  </a:lnTo>
                  <a:lnTo>
                    <a:pt x="149" y="243"/>
                  </a:lnTo>
                  <a:lnTo>
                    <a:pt x="149" y="235"/>
                  </a:lnTo>
                  <a:lnTo>
                    <a:pt x="146" y="229"/>
                  </a:lnTo>
                  <a:lnTo>
                    <a:pt x="143" y="224"/>
                  </a:lnTo>
                  <a:lnTo>
                    <a:pt x="139" y="220"/>
                  </a:lnTo>
                  <a:lnTo>
                    <a:pt x="136" y="217"/>
                  </a:lnTo>
                  <a:lnTo>
                    <a:pt x="130" y="214"/>
                  </a:lnTo>
                  <a:lnTo>
                    <a:pt x="126" y="211"/>
                  </a:lnTo>
                  <a:lnTo>
                    <a:pt x="121" y="210"/>
                  </a:lnTo>
                  <a:lnTo>
                    <a:pt x="116" y="209"/>
                  </a:lnTo>
                  <a:lnTo>
                    <a:pt x="110" y="208"/>
                  </a:lnTo>
                  <a:lnTo>
                    <a:pt x="105" y="208"/>
                  </a:lnTo>
                  <a:lnTo>
                    <a:pt x="99" y="206"/>
                  </a:lnTo>
                  <a:lnTo>
                    <a:pt x="93" y="206"/>
                  </a:lnTo>
                  <a:lnTo>
                    <a:pt x="87" y="207"/>
                  </a:lnTo>
                  <a:lnTo>
                    <a:pt x="81" y="206"/>
                  </a:lnTo>
                  <a:lnTo>
                    <a:pt x="75" y="207"/>
                  </a:lnTo>
                  <a:lnTo>
                    <a:pt x="70" y="207"/>
                  </a:lnTo>
                  <a:lnTo>
                    <a:pt x="62" y="209"/>
                  </a:lnTo>
                  <a:lnTo>
                    <a:pt x="56" y="212"/>
                  </a:lnTo>
                  <a:lnTo>
                    <a:pt x="51" y="216"/>
                  </a:lnTo>
                  <a:lnTo>
                    <a:pt x="46" y="219"/>
                  </a:lnTo>
                  <a:lnTo>
                    <a:pt x="41" y="224"/>
                  </a:lnTo>
                  <a:lnTo>
                    <a:pt x="37" y="229"/>
                  </a:lnTo>
                  <a:lnTo>
                    <a:pt x="34" y="234"/>
                  </a:lnTo>
                  <a:lnTo>
                    <a:pt x="29" y="241"/>
                  </a:lnTo>
                  <a:lnTo>
                    <a:pt x="30" y="248"/>
                  </a:lnTo>
                  <a:lnTo>
                    <a:pt x="31" y="253"/>
                  </a:lnTo>
                  <a:lnTo>
                    <a:pt x="32" y="260"/>
                  </a:lnTo>
                  <a:lnTo>
                    <a:pt x="35" y="266"/>
                  </a:lnTo>
                  <a:lnTo>
                    <a:pt x="37" y="272"/>
                  </a:lnTo>
                  <a:lnTo>
                    <a:pt x="42" y="279"/>
                  </a:lnTo>
                  <a:lnTo>
                    <a:pt x="43" y="284"/>
                  </a:lnTo>
                  <a:lnTo>
                    <a:pt x="45" y="289"/>
                  </a:lnTo>
                  <a:lnTo>
                    <a:pt x="49" y="296"/>
                  </a:lnTo>
                  <a:lnTo>
                    <a:pt x="50" y="303"/>
                  </a:lnTo>
                  <a:lnTo>
                    <a:pt x="50" y="309"/>
                  </a:lnTo>
                  <a:lnTo>
                    <a:pt x="50" y="316"/>
                  </a:lnTo>
                  <a:lnTo>
                    <a:pt x="49" y="321"/>
                  </a:lnTo>
                  <a:lnTo>
                    <a:pt x="47" y="326"/>
                  </a:lnTo>
                  <a:lnTo>
                    <a:pt x="41" y="333"/>
                  </a:lnTo>
                  <a:lnTo>
                    <a:pt x="35" y="339"/>
                  </a:lnTo>
                  <a:lnTo>
                    <a:pt x="32" y="341"/>
                  </a:lnTo>
                  <a:lnTo>
                    <a:pt x="30" y="343"/>
                  </a:lnTo>
                  <a:lnTo>
                    <a:pt x="25" y="345"/>
                  </a:lnTo>
                  <a:lnTo>
                    <a:pt x="21" y="348"/>
                  </a:lnTo>
                  <a:lnTo>
                    <a:pt x="17" y="349"/>
                  </a:lnTo>
                  <a:lnTo>
                    <a:pt x="12" y="350"/>
                  </a:lnTo>
                  <a:lnTo>
                    <a:pt x="7" y="353"/>
                  </a:lnTo>
                  <a:lnTo>
                    <a:pt x="0" y="354"/>
                  </a:lnTo>
                  <a:lnTo>
                    <a:pt x="0" y="19"/>
                  </a:lnTo>
                  <a:lnTo>
                    <a:pt x="12" y="31"/>
                  </a:lnTo>
                  <a:lnTo>
                    <a:pt x="14" y="34"/>
                  </a:lnTo>
                  <a:lnTo>
                    <a:pt x="16" y="39"/>
                  </a:lnTo>
                  <a:lnTo>
                    <a:pt x="18" y="43"/>
                  </a:lnTo>
                  <a:lnTo>
                    <a:pt x="17" y="47"/>
                  </a:lnTo>
                  <a:lnTo>
                    <a:pt x="16" y="51"/>
                  </a:lnTo>
                  <a:lnTo>
                    <a:pt x="16" y="56"/>
                  </a:lnTo>
                  <a:lnTo>
                    <a:pt x="16" y="60"/>
                  </a:lnTo>
                  <a:lnTo>
                    <a:pt x="14" y="64"/>
                  </a:lnTo>
                  <a:lnTo>
                    <a:pt x="13" y="68"/>
                  </a:lnTo>
                  <a:lnTo>
                    <a:pt x="12" y="73"/>
                  </a:lnTo>
                  <a:lnTo>
                    <a:pt x="11" y="78"/>
                  </a:lnTo>
                  <a:lnTo>
                    <a:pt x="10" y="82"/>
                  </a:lnTo>
                  <a:lnTo>
                    <a:pt x="9" y="87"/>
                  </a:lnTo>
                  <a:lnTo>
                    <a:pt x="9" y="92"/>
                  </a:lnTo>
                  <a:lnTo>
                    <a:pt x="8" y="97"/>
                  </a:lnTo>
                  <a:lnTo>
                    <a:pt x="9" y="102"/>
                  </a:lnTo>
                  <a:lnTo>
                    <a:pt x="12" y="107"/>
                  </a:lnTo>
                  <a:lnTo>
                    <a:pt x="16" y="112"/>
                  </a:lnTo>
                  <a:lnTo>
                    <a:pt x="19" y="118"/>
                  </a:lnTo>
                  <a:lnTo>
                    <a:pt x="27" y="122"/>
                  </a:lnTo>
                  <a:lnTo>
                    <a:pt x="33" y="126"/>
                  </a:lnTo>
                  <a:lnTo>
                    <a:pt x="40" y="128"/>
                  </a:lnTo>
                  <a:lnTo>
                    <a:pt x="48" y="128"/>
                  </a:lnTo>
                  <a:lnTo>
                    <a:pt x="56" y="129"/>
                  </a:lnTo>
                  <a:lnTo>
                    <a:pt x="61" y="127"/>
                  </a:lnTo>
                  <a:lnTo>
                    <a:pt x="65" y="127"/>
                  </a:lnTo>
                  <a:lnTo>
                    <a:pt x="70" y="126"/>
                  </a:lnTo>
                  <a:lnTo>
                    <a:pt x="76" y="126"/>
                  </a:lnTo>
                  <a:lnTo>
                    <a:pt x="81" y="124"/>
                  </a:lnTo>
                  <a:lnTo>
                    <a:pt x="87" y="124"/>
                  </a:lnTo>
                  <a:lnTo>
                    <a:pt x="92" y="123"/>
                  </a:lnTo>
                  <a:lnTo>
                    <a:pt x="98" y="121"/>
                  </a:lnTo>
                  <a:lnTo>
                    <a:pt x="103" y="121"/>
                  </a:lnTo>
                  <a:lnTo>
                    <a:pt x="107" y="119"/>
                  </a:lnTo>
                  <a:lnTo>
                    <a:pt x="112" y="116"/>
                  </a:lnTo>
                  <a:lnTo>
                    <a:pt x="117" y="114"/>
                  </a:lnTo>
                  <a:lnTo>
                    <a:pt x="122" y="110"/>
                  </a:lnTo>
                  <a:lnTo>
                    <a:pt x="125" y="106"/>
                  </a:lnTo>
                  <a:lnTo>
                    <a:pt x="128" y="101"/>
                  </a:lnTo>
                  <a:lnTo>
                    <a:pt x="131" y="96"/>
                  </a:lnTo>
                  <a:lnTo>
                    <a:pt x="135" y="91"/>
                  </a:lnTo>
                  <a:lnTo>
                    <a:pt x="136" y="85"/>
                  </a:lnTo>
                  <a:lnTo>
                    <a:pt x="136" y="81"/>
                  </a:lnTo>
                  <a:lnTo>
                    <a:pt x="136" y="76"/>
                  </a:lnTo>
                  <a:lnTo>
                    <a:pt x="134" y="71"/>
                  </a:lnTo>
                  <a:lnTo>
                    <a:pt x="133" y="67"/>
                  </a:lnTo>
                  <a:lnTo>
                    <a:pt x="131" y="62"/>
                  </a:lnTo>
                  <a:lnTo>
                    <a:pt x="128" y="56"/>
                  </a:lnTo>
                  <a:lnTo>
                    <a:pt x="126" y="52"/>
                  </a:lnTo>
                  <a:lnTo>
                    <a:pt x="124" y="47"/>
                  </a:lnTo>
                  <a:lnTo>
                    <a:pt x="122" y="43"/>
                  </a:lnTo>
                  <a:lnTo>
                    <a:pt x="119" y="38"/>
                  </a:lnTo>
                  <a:lnTo>
                    <a:pt x="118" y="33"/>
                  </a:lnTo>
                  <a:lnTo>
                    <a:pt x="118" y="28"/>
                  </a:lnTo>
                  <a:lnTo>
                    <a:pt x="118" y="22"/>
                  </a:lnTo>
                  <a:lnTo>
                    <a:pt x="118" y="18"/>
                  </a:lnTo>
                  <a:lnTo>
                    <a:pt x="122" y="13"/>
                  </a:lnTo>
                  <a:lnTo>
                    <a:pt x="127" y="11"/>
                  </a:lnTo>
                  <a:lnTo>
                    <a:pt x="130" y="9"/>
                  </a:lnTo>
                  <a:lnTo>
                    <a:pt x="136" y="8"/>
                  </a:lnTo>
                  <a:lnTo>
                    <a:pt x="140" y="6"/>
                  </a:lnTo>
                  <a:lnTo>
                    <a:pt x="145" y="4"/>
                  </a:lnTo>
                  <a:lnTo>
                    <a:pt x="151" y="3"/>
                  </a:lnTo>
                  <a:lnTo>
                    <a:pt x="156" y="4"/>
                  </a:lnTo>
                  <a:lnTo>
                    <a:pt x="163" y="1"/>
                  </a:lnTo>
                  <a:lnTo>
                    <a:pt x="169" y="2"/>
                  </a:lnTo>
                  <a:lnTo>
                    <a:pt x="174" y="1"/>
                  </a:lnTo>
                  <a:lnTo>
                    <a:pt x="180" y="2"/>
                  </a:lnTo>
                  <a:lnTo>
                    <a:pt x="186" y="1"/>
                  </a:lnTo>
                  <a:lnTo>
                    <a:pt x="192" y="0"/>
                  </a:lnTo>
                  <a:lnTo>
                    <a:pt x="198" y="0"/>
                  </a:lnTo>
                  <a:lnTo>
                    <a:pt x="203" y="0"/>
                  </a:lnTo>
                  <a:lnTo>
                    <a:pt x="202" y="8"/>
                  </a:lnTo>
                  <a:lnTo>
                    <a:pt x="203" y="15"/>
                  </a:lnTo>
                  <a:lnTo>
                    <a:pt x="204" y="24"/>
                  </a:lnTo>
                  <a:lnTo>
                    <a:pt x="205" y="33"/>
                  </a:lnTo>
                  <a:lnTo>
                    <a:pt x="207" y="41"/>
                  </a:lnTo>
                  <a:lnTo>
                    <a:pt x="211" y="49"/>
                  </a:lnTo>
                  <a:lnTo>
                    <a:pt x="212" y="57"/>
                  </a:lnTo>
                  <a:lnTo>
                    <a:pt x="217" y="65"/>
                  </a:lnTo>
                  <a:lnTo>
                    <a:pt x="219" y="68"/>
                  </a:lnTo>
                  <a:lnTo>
                    <a:pt x="224" y="72"/>
                  </a:lnTo>
                  <a:lnTo>
                    <a:pt x="228" y="76"/>
                  </a:lnTo>
                  <a:lnTo>
                    <a:pt x="234" y="79"/>
                  </a:lnTo>
                  <a:lnTo>
                    <a:pt x="241" y="82"/>
                  </a:lnTo>
                  <a:lnTo>
                    <a:pt x="248" y="82"/>
                  </a:lnTo>
                  <a:lnTo>
                    <a:pt x="254" y="83"/>
                  </a:lnTo>
                  <a:lnTo>
                    <a:pt x="261" y="80"/>
                  </a:lnTo>
                  <a:lnTo>
                    <a:pt x="267" y="78"/>
                  </a:lnTo>
                  <a:lnTo>
                    <a:pt x="273" y="74"/>
                  </a:lnTo>
                  <a:lnTo>
                    <a:pt x="280" y="71"/>
                  </a:lnTo>
                  <a:lnTo>
                    <a:pt x="286" y="67"/>
                  </a:lnTo>
                  <a:lnTo>
                    <a:pt x="292" y="64"/>
                  </a:lnTo>
                  <a:lnTo>
                    <a:pt x="298" y="61"/>
                  </a:lnTo>
                  <a:lnTo>
                    <a:pt x="305" y="62"/>
                  </a:lnTo>
                  <a:lnTo>
                    <a:pt x="313" y="63"/>
                  </a:lnTo>
                  <a:lnTo>
                    <a:pt x="316" y="67"/>
                  </a:lnTo>
                  <a:lnTo>
                    <a:pt x="318" y="71"/>
                  </a:lnTo>
                  <a:lnTo>
                    <a:pt x="320" y="74"/>
                  </a:lnTo>
                  <a:lnTo>
                    <a:pt x="322" y="80"/>
                  </a:lnTo>
                  <a:lnTo>
                    <a:pt x="323" y="85"/>
                  </a:lnTo>
                  <a:lnTo>
                    <a:pt x="326" y="90"/>
                  </a:lnTo>
                  <a:lnTo>
                    <a:pt x="329" y="94"/>
                  </a:lnTo>
                  <a:lnTo>
                    <a:pt x="328" y="100"/>
                  </a:lnTo>
                  <a:lnTo>
                    <a:pt x="329" y="105"/>
                  </a:lnTo>
                  <a:lnTo>
                    <a:pt x="331" y="110"/>
                  </a:lnTo>
                  <a:lnTo>
                    <a:pt x="332" y="115"/>
                  </a:lnTo>
                  <a:lnTo>
                    <a:pt x="333" y="121"/>
                  </a:lnTo>
                  <a:lnTo>
                    <a:pt x="334" y="126"/>
                  </a:lnTo>
                  <a:lnTo>
                    <a:pt x="334" y="131"/>
                  </a:lnTo>
                  <a:lnTo>
                    <a:pt x="335" y="137"/>
                  </a:lnTo>
                  <a:lnTo>
                    <a:pt x="336" y="142"/>
                  </a:lnTo>
                  <a:lnTo>
                    <a:pt x="335" y="147"/>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sp>
          <p:nvSpPr>
            <p:cNvPr id="69650" name="Freeform 18"/>
            <p:cNvSpPr>
              <a:spLocks/>
            </p:cNvSpPr>
            <p:nvPr/>
          </p:nvSpPr>
          <p:spPr bwMode="grayWhite">
            <a:xfrm>
              <a:off x="165" y="3976"/>
              <a:ext cx="426" cy="341"/>
            </a:xfrm>
            <a:custGeom>
              <a:avLst/>
              <a:gdLst>
                <a:gd name="T0" fmla="*/ 131 w 426"/>
                <a:gd name="T1" fmla="*/ 340 h 341"/>
                <a:gd name="T2" fmla="*/ 132 w 426"/>
                <a:gd name="T3" fmla="*/ 311 h 341"/>
                <a:gd name="T4" fmla="*/ 128 w 426"/>
                <a:gd name="T5" fmla="*/ 290 h 341"/>
                <a:gd name="T6" fmla="*/ 100 w 426"/>
                <a:gd name="T7" fmla="*/ 265 h 341"/>
                <a:gd name="T8" fmla="*/ 37 w 426"/>
                <a:gd name="T9" fmla="*/ 249 h 341"/>
                <a:gd name="T10" fmla="*/ 2 w 426"/>
                <a:gd name="T11" fmla="*/ 210 h 341"/>
                <a:gd name="T12" fmla="*/ 0 w 426"/>
                <a:gd name="T13" fmla="*/ 174 h 341"/>
                <a:gd name="T14" fmla="*/ 10 w 426"/>
                <a:gd name="T15" fmla="*/ 150 h 341"/>
                <a:gd name="T16" fmla="*/ 32 w 426"/>
                <a:gd name="T17" fmla="*/ 135 h 341"/>
                <a:gd name="T18" fmla="*/ 48 w 426"/>
                <a:gd name="T19" fmla="*/ 136 h 341"/>
                <a:gd name="T20" fmla="*/ 82 w 426"/>
                <a:gd name="T21" fmla="*/ 142 h 341"/>
                <a:gd name="T22" fmla="*/ 98 w 426"/>
                <a:gd name="T23" fmla="*/ 145 h 341"/>
                <a:gd name="T24" fmla="*/ 123 w 426"/>
                <a:gd name="T25" fmla="*/ 146 h 341"/>
                <a:gd name="T26" fmla="*/ 154 w 426"/>
                <a:gd name="T27" fmla="*/ 136 h 341"/>
                <a:gd name="T28" fmla="*/ 172 w 426"/>
                <a:gd name="T29" fmla="*/ 117 h 341"/>
                <a:gd name="T30" fmla="*/ 181 w 426"/>
                <a:gd name="T31" fmla="*/ 103 h 341"/>
                <a:gd name="T32" fmla="*/ 185 w 426"/>
                <a:gd name="T33" fmla="*/ 91 h 341"/>
                <a:gd name="T34" fmla="*/ 181 w 426"/>
                <a:gd name="T35" fmla="*/ 75 h 341"/>
                <a:gd name="T36" fmla="*/ 178 w 426"/>
                <a:gd name="T37" fmla="*/ 57 h 341"/>
                <a:gd name="T38" fmla="*/ 175 w 426"/>
                <a:gd name="T39" fmla="*/ 41 h 341"/>
                <a:gd name="T40" fmla="*/ 177 w 426"/>
                <a:gd name="T41" fmla="*/ 23 h 341"/>
                <a:gd name="T42" fmla="*/ 185 w 426"/>
                <a:gd name="T43" fmla="*/ 4 h 341"/>
                <a:gd name="T44" fmla="*/ 201 w 426"/>
                <a:gd name="T45" fmla="*/ 0 h 341"/>
                <a:gd name="T46" fmla="*/ 220 w 426"/>
                <a:gd name="T47" fmla="*/ 0 h 341"/>
                <a:gd name="T48" fmla="*/ 240 w 426"/>
                <a:gd name="T49" fmla="*/ 4 h 341"/>
                <a:gd name="T50" fmla="*/ 246 w 426"/>
                <a:gd name="T51" fmla="*/ 7 h 341"/>
                <a:gd name="T52" fmla="*/ 265 w 426"/>
                <a:gd name="T53" fmla="*/ 16 h 341"/>
                <a:gd name="T54" fmla="*/ 275 w 426"/>
                <a:gd name="T55" fmla="*/ 25 h 341"/>
                <a:gd name="T56" fmla="*/ 284 w 426"/>
                <a:gd name="T57" fmla="*/ 37 h 341"/>
                <a:gd name="T58" fmla="*/ 287 w 426"/>
                <a:gd name="T59" fmla="*/ 58 h 341"/>
                <a:gd name="T60" fmla="*/ 280 w 426"/>
                <a:gd name="T61" fmla="*/ 80 h 341"/>
                <a:gd name="T62" fmla="*/ 269 w 426"/>
                <a:gd name="T63" fmla="*/ 101 h 341"/>
                <a:gd name="T64" fmla="*/ 261 w 426"/>
                <a:gd name="T65" fmla="*/ 132 h 341"/>
                <a:gd name="T66" fmla="*/ 271 w 426"/>
                <a:gd name="T67" fmla="*/ 157 h 341"/>
                <a:gd name="T68" fmla="*/ 286 w 426"/>
                <a:gd name="T69" fmla="*/ 171 h 341"/>
                <a:gd name="T70" fmla="*/ 305 w 426"/>
                <a:gd name="T71" fmla="*/ 181 h 341"/>
                <a:gd name="T72" fmla="*/ 326 w 426"/>
                <a:gd name="T73" fmla="*/ 185 h 341"/>
                <a:gd name="T74" fmla="*/ 337 w 426"/>
                <a:gd name="T75" fmla="*/ 186 h 341"/>
                <a:gd name="T76" fmla="*/ 360 w 426"/>
                <a:gd name="T77" fmla="*/ 188 h 341"/>
                <a:gd name="T78" fmla="*/ 395 w 426"/>
                <a:gd name="T79" fmla="*/ 190 h 341"/>
                <a:gd name="T80" fmla="*/ 417 w 426"/>
                <a:gd name="T81" fmla="*/ 208 h 341"/>
                <a:gd name="T82" fmla="*/ 425 w 426"/>
                <a:gd name="T83" fmla="*/ 246 h 341"/>
                <a:gd name="T84" fmla="*/ 412 w 426"/>
                <a:gd name="T85" fmla="*/ 300 h 341"/>
                <a:gd name="T86" fmla="*/ 400 w 426"/>
                <a:gd name="T87" fmla="*/ 329 h 341"/>
                <a:gd name="T88" fmla="*/ 393 w 426"/>
                <a:gd name="T89" fmla="*/ 334 h 341"/>
                <a:gd name="T90" fmla="*/ 377 w 426"/>
                <a:gd name="T91" fmla="*/ 339 h 341"/>
                <a:gd name="T92" fmla="*/ 362 w 426"/>
                <a:gd name="T93" fmla="*/ 338 h 341"/>
                <a:gd name="T94" fmla="*/ 338 w 426"/>
                <a:gd name="T95" fmla="*/ 331 h 341"/>
                <a:gd name="T96" fmla="*/ 329 w 426"/>
                <a:gd name="T97" fmla="*/ 327 h 341"/>
                <a:gd name="T98" fmla="*/ 313 w 426"/>
                <a:gd name="T99" fmla="*/ 322 h 341"/>
                <a:gd name="T100" fmla="*/ 297 w 426"/>
                <a:gd name="T101" fmla="*/ 317 h 341"/>
                <a:gd name="T102" fmla="*/ 280 w 426"/>
                <a:gd name="T103" fmla="*/ 315 h 341"/>
                <a:gd name="T104" fmla="*/ 260 w 426"/>
                <a:gd name="T105" fmla="*/ 324 h 341"/>
                <a:gd name="T106" fmla="*/ 246 w 426"/>
                <a:gd name="T107" fmla="*/ 340 h 341"/>
                <a:gd name="T108" fmla="*/ 131 w 426"/>
                <a:gd name="T109" fmla="*/ 3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6" h="341">
                  <a:moveTo>
                    <a:pt x="131" y="340"/>
                  </a:moveTo>
                  <a:lnTo>
                    <a:pt x="132" y="311"/>
                  </a:lnTo>
                  <a:lnTo>
                    <a:pt x="128" y="290"/>
                  </a:lnTo>
                  <a:lnTo>
                    <a:pt x="100" y="265"/>
                  </a:lnTo>
                  <a:lnTo>
                    <a:pt x="37" y="249"/>
                  </a:lnTo>
                  <a:lnTo>
                    <a:pt x="2" y="210"/>
                  </a:lnTo>
                  <a:lnTo>
                    <a:pt x="0" y="174"/>
                  </a:lnTo>
                  <a:lnTo>
                    <a:pt x="10" y="150"/>
                  </a:lnTo>
                  <a:lnTo>
                    <a:pt x="32" y="135"/>
                  </a:lnTo>
                  <a:lnTo>
                    <a:pt x="48" y="136"/>
                  </a:lnTo>
                  <a:lnTo>
                    <a:pt x="82" y="142"/>
                  </a:lnTo>
                  <a:lnTo>
                    <a:pt x="98" y="145"/>
                  </a:lnTo>
                  <a:lnTo>
                    <a:pt x="123" y="146"/>
                  </a:lnTo>
                  <a:lnTo>
                    <a:pt x="154" y="136"/>
                  </a:lnTo>
                  <a:lnTo>
                    <a:pt x="172" y="117"/>
                  </a:lnTo>
                  <a:lnTo>
                    <a:pt x="181" y="103"/>
                  </a:lnTo>
                  <a:lnTo>
                    <a:pt x="185" y="91"/>
                  </a:lnTo>
                  <a:lnTo>
                    <a:pt x="181" y="75"/>
                  </a:lnTo>
                  <a:lnTo>
                    <a:pt x="178" y="57"/>
                  </a:lnTo>
                  <a:lnTo>
                    <a:pt x="175" y="41"/>
                  </a:lnTo>
                  <a:lnTo>
                    <a:pt x="177" y="23"/>
                  </a:lnTo>
                  <a:lnTo>
                    <a:pt x="185" y="4"/>
                  </a:lnTo>
                  <a:lnTo>
                    <a:pt x="201" y="0"/>
                  </a:lnTo>
                  <a:lnTo>
                    <a:pt x="220" y="0"/>
                  </a:lnTo>
                  <a:lnTo>
                    <a:pt x="240" y="4"/>
                  </a:lnTo>
                  <a:lnTo>
                    <a:pt x="246" y="7"/>
                  </a:lnTo>
                  <a:lnTo>
                    <a:pt x="265" y="16"/>
                  </a:lnTo>
                  <a:lnTo>
                    <a:pt x="275" y="25"/>
                  </a:lnTo>
                  <a:lnTo>
                    <a:pt x="284" y="37"/>
                  </a:lnTo>
                  <a:lnTo>
                    <a:pt x="287" y="58"/>
                  </a:lnTo>
                  <a:lnTo>
                    <a:pt x="280" y="80"/>
                  </a:lnTo>
                  <a:lnTo>
                    <a:pt x="269" y="101"/>
                  </a:lnTo>
                  <a:lnTo>
                    <a:pt x="261" y="132"/>
                  </a:lnTo>
                  <a:lnTo>
                    <a:pt x="271" y="157"/>
                  </a:lnTo>
                  <a:lnTo>
                    <a:pt x="286" y="171"/>
                  </a:lnTo>
                  <a:lnTo>
                    <a:pt x="305" y="181"/>
                  </a:lnTo>
                  <a:lnTo>
                    <a:pt x="326" y="185"/>
                  </a:lnTo>
                  <a:lnTo>
                    <a:pt x="337" y="186"/>
                  </a:lnTo>
                  <a:lnTo>
                    <a:pt x="360" y="188"/>
                  </a:lnTo>
                  <a:lnTo>
                    <a:pt x="395" y="190"/>
                  </a:lnTo>
                  <a:lnTo>
                    <a:pt x="417" y="208"/>
                  </a:lnTo>
                  <a:lnTo>
                    <a:pt x="425" y="246"/>
                  </a:lnTo>
                  <a:lnTo>
                    <a:pt x="412" y="300"/>
                  </a:lnTo>
                  <a:lnTo>
                    <a:pt x="400" y="329"/>
                  </a:lnTo>
                  <a:lnTo>
                    <a:pt x="393" y="334"/>
                  </a:lnTo>
                  <a:lnTo>
                    <a:pt x="377" y="339"/>
                  </a:lnTo>
                  <a:lnTo>
                    <a:pt x="362" y="338"/>
                  </a:lnTo>
                  <a:lnTo>
                    <a:pt x="338" y="331"/>
                  </a:lnTo>
                  <a:lnTo>
                    <a:pt x="329" y="327"/>
                  </a:lnTo>
                  <a:lnTo>
                    <a:pt x="313" y="322"/>
                  </a:lnTo>
                  <a:lnTo>
                    <a:pt x="297" y="317"/>
                  </a:lnTo>
                  <a:lnTo>
                    <a:pt x="280" y="315"/>
                  </a:lnTo>
                  <a:lnTo>
                    <a:pt x="260" y="324"/>
                  </a:lnTo>
                  <a:lnTo>
                    <a:pt x="246" y="340"/>
                  </a:lnTo>
                  <a:lnTo>
                    <a:pt x="131" y="340"/>
                  </a:lnTo>
                </a:path>
              </a:pathLst>
            </a:cu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pPr>
                <a:defRPr/>
              </a:pPr>
              <a:endParaRPr lang="ru-RU"/>
            </a:p>
          </p:txBody>
        </p:sp>
      </p:grpSp>
      <p:sp>
        <p:nvSpPr>
          <p:cNvPr id="69651" name="Rectangle 19"/>
          <p:cNvSpPr>
            <a:spLocks noGrp="1" noChangeArrowheads="1"/>
          </p:cNvSpPr>
          <p:nvPr>
            <p:ph type="title"/>
          </p:nvPr>
        </p:nvSpPr>
        <p:spPr bwMode="auto">
          <a:xfrm>
            <a:off x="1270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ru-RU"/>
              <a:t>Образец заголовка</a:t>
            </a:r>
          </a:p>
        </p:txBody>
      </p:sp>
      <p:sp>
        <p:nvSpPr>
          <p:cNvPr id="1028" name="Rectangle 20"/>
          <p:cNvSpPr>
            <a:spLocks noGrp="1" noChangeArrowheads="1"/>
          </p:cNvSpPr>
          <p:nvPr>
            <p:ph type="body" idx="1"/>
          </p:nvPr>
        </p:nvSpPr>
        <p:spPr bwMode="auto">
          <a:xfrm>
            <a:off x="1254125"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9653" name="Rectangle 21"/>
          <p:cNvSpPr>
            <a:spLocks noGrp="1" noChangeArrowheads="1"/>
          </p:cNvSpPr>
          <p:nvPr>
            <p:ph type="dt" sz="half" idx="2"/>
          </p:nvPr>
        </p:nvSpPr>
        <p:spPr bwMode="auto">
          <a:xfrm>
            <a:off x="124142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smtClean="0">
                <a:latin typeface="+mn-lt"/>
              </a:defRPr>
            </a:lvl1pPr>
          </a:lstStyle>
          <a:p>
            <a:pPr>
              <a:defRPr/>
            </a:pPr>
            <a:endParaRPr lang="ru-RU"/>
          </a:p>
        </p:txBody>
      </p:sp>
      <p:sp>
        <p:nvSpPr>
          <p:cNvPr id="69654" name="Rectangle 22"/>
          <p:cNvSpPr>
            <a:spLocks noGrp="1" noChangeArrowheads="1"/>
          </p:cNvSpPr>
          <p:nvPr>
            <p:ph type="ftr" sz="quarter" idx="3"/>
          </p:nvPr>
        </p:nvSpPr>
        <p:spPr bwMode="auto">
          <a:xfrm>
            <a:off x="3679825"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smtClean="0">
                <a:latin typeface="+mn-lt"/>
              </a:defRPr>
            </a:lvl1pPr>
          </a:lstStyle>
          <a:p>
            <a:pPr>
              <a:defRPr/>
            </a:pPr>
            <a:endParaRPr lang="ru-RU"/>
          </a:p>
        </p:txBody>
      </p:sp>
      <p:sp>
        <p:nvSpPr>
          <p:cNvPr id="69655" name="Rectangle 23"/>
          <p:cNvSpPr>
            <a:spLocks noGrp="1" noChangeArrowheads="1"/>
          </p:cNvSpPr>
          <p:nvPr>
            <p:ph type="sldNum" sz="quarter" idx="4"/>
          </p:nvPr>
        </p:nvSpPr>
        <p:spPr bwMode="auto">
          <a:xfrm>
            <a:off x="710882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smtClean="0">
                <a:latin typeface="+mn-lt"/>
              </a:defRPr>
            </a:lvl1pPr>
          </a:lstStyle>
          <a:p>
            <a:pPr>
              <a:defRPr/>
            </a:pPr>
            <a:fld id="{BBF518E0-A965-4C16-8245-127993011022}" type="slidenum">
              <a:rPr lang="ru-RU"/>
              <a:pPr>
                <a:defRPr/>
              </a:pPr>
              <a:t>‹#›</a:t>
            </a:fld>
            <a:endParaRPr lang="ru-RU"/>
          </a:p>
        </p:txBody>
      </p:sp>
      <p:sp>
        <p:nvSpPr>
          <p:cNvPr id="1032" name="Text Box 25"/>
          <p:cNvSpPr txBox="1">
            <a:spLocks noChangeArrowheads="1"/>
          </p:cNvSpPr>
          <p:nvPr/>
        </p:nvSpPr>
        <p:spPr bwMode="auto">
          <a:xfrm>
            <a:off x="2627313" y="6453188"/>
            <a:ext cx="4608512" cy="304800"/>
          </a:xfrm>
          <a:prstGeom prst="rect">
            <a:avLst/>
          </a:prstGeom>
          <a:noFill/>
          <a:ln w="9525">
            <a:noFill/>
            <a:miter lim="800000"/>
            <a:headEnd/>
            <a:tailEnd/>
          </a:ln>
          <a:effectLst/>
        </p:spPr>
        <p:txBody>
          <a:bodyPr>
            <a:spAutoFit/>
          </a:bodyPr>
          <a:lstStyle/>
          <a:p>
            <a:pPr algn="ctr">
              <a:spcBef>
                <a:spcPct val="50000"/>
              </a:spcBef>
            </a:pPr>
            <a:r>
              <a:rPr lang="en-US" sz="1400" b="1">
                <a:cs typeface="Arial" pitchFamily="34" charset="0"/>
              </a:rPr>
              <a:t>©</a:t>
            </a:r>
            <a:r>
              <a:rPr lang="ru-RU" sz="1400" b="1">
                <a:cs typeface="Arial" pitchFamily="34" charset="0"/>
              </a:rPr>
              <a:t> МОУ СОШ №15, г. Ярославль, 2007</a:t>
            </a:r>
            <a:endParaRPr lang="en-US" sz="1400" b="1">
              <a:cs typeface="Arial"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2057400" y="1988840"/>
            <a:ext cx="6400800" cy="3573760"/>
          </a:xfrm>
        </p:spPr>
        <p:txBody>
          <a:bodyPr/>
          <a:lstStyle/>
          <a:p>
            <a:r>
              <a:rPr lang="de-DE" sz="4400" dirty="0">
                <a:solidFill>
                  <a:srgbClr val="C00000"/>
                </a:solidFill>
                <a:latin typeface="Algerian" panose="04020705040A02060702" pitchFamily="82" charset="0"/>
              </a:rPr>
              <a:t>Märchen-Land</a:t>
            </a:r>
            <a:endParaRPr lang="ru-RU" sz="4400" dirty="0">
              <a:solidFill>
                <a:srgbClr val="C00000"/>
              </a:solidFill>
              <a:latin typeface="Algerian" panose="04020705040A02060702" pitchFamily="82" charset="0"/>
            </a:endParaRPr>
          </a:p>
          <a:p>
            <a:r>
              <a:rPr lang="de-DE" sz="2400" dirty="0">
                <a:solidFill>
                  <a:srgbClr val="C00000"/>
                </a:solidFill>
              </a:rPr>
              <a:t>Projektarbeit </a:t>
            </a:r>
          </a:p>
          <a:p>
            <a:r>
              <a:rPr lang="de-DE" sz="2400" dirty="0">
                <a:solidFill>
                  <a:srgbClr val="C00000"/>
                </a:solidFill>
              </a:rPr>
              <a:t>Klasse 8</a:t>
            </a:r>
          </a:p>
          <a:p>
            <a:r>
              <a:rPr lang="de-DE" sz="2400" dirty="0">
                <a:solidFill>
                  <a:srgbClr val="C00000"/>
                </a:solidFill>
              </a:rPr>
              <a:t>Deutschlehrerin </a:t>
            </a:r>
            <a:r>
              <a:rPr lang="de-DE" sz="2400" dirty="0" err="1">
                <a:solidFill>
                  <a:srgbClr val="C00000"/>
                </a:solidFill>
              </a:rPr>
              <a:t>Lapschina</a:t>
            </a:r>
            <a:r>
              <a:rPr lang="de-DE" sz="2400" dirty="0">
                <a:solidFill>
                  <a:srgbClr val="C00000"/>
                </a:solidFill>
              </a:rPr>
              <a:t> T.S.</a:t>
            </a:r>
            <a:endParaRPr lang="ru-RU" sz="2400" dirty="0">
              <a:solidFill>
                <a:srgbClr val="C00000"/>
              </a:solidFill>
            </a:endParaRPr>
          </a:p>
        </p:txBody>
      </p:sp>
      <p:pic>
        <p:nvPicPr>
          <p:cNvPr id="5" name="Рисунок 4">
            <a:extLst>
              <a:ext uri="{FF2B5EF4-FFF2-40B4-BE49-F238E27FC236}">
                <a16:creationId xmlns:a16="http://schemas.microsoft.com/office/drawing/2014/main" id="{B8AF40DF-5076-4D2F-A668-92020A762FF8}"/>
              </a:ext>
            </a:extLst>
          </p:cNvPr>
          <p:cNvPicPr>
            <a:picLocks noChangeAspect="1"/>
          </p:cNvPicPr>
          <p:nvPr/>
        </p:nvPicPr>
        <p:blipFill>
          <a:blip r:embed="rId2"/>
          <a:stretch>
            <a:fillRect/>
          </a:stretch>
        </p:blipFill>
        <p:spPr>
          <a:xfrm>
            <a:off x="1822473" y="4598534"/>
            <a:ext cx="3196208" cy="2016224"/>
          </a:xfrm>
          <a:prstGeom prst="rect">
            <a:avLst/>
          </a:prstGeom>
        </p:spPr>
      </p:pic>
      <p:pic>
        <p:nvPicPr>
          <p:cNvPr id="6" name="Рисунок 5">
            <a:extLst>
              <a:ext uri="{FF2B5EF4-FFF2-40B4-BE49-F238E27FC236}">
                <a16:creationId xmlns:a16="http://schemas.microsoft.com/office/drawing/2014/main" id="{155CC7EA-9206-4492-B287-9F73EFB2F724}"/>
              </a:ext>
            </a:extLst>
          </p:cNvPr>
          <p:cNvPicPr>
            <a:picLocks noChangeAspect="1"/>
          </p:cNvPicPr>
          <p:nvPr/>
        </p:nvPicPr>
        <p:blipFill>
          <a:blip r:embed="rId3"/>
          <a:stretch>
            <a:fillRect/>
          </a:stretch>
        </p:blipFill>
        <p:spPr>
          <a:xfrm>
            <a:off x="1835696" y="64941"/>
            <a:ext cx="2808312" cy="1980456"/>
          </a:xfrm>
          <a:prstGeom prst="rect">
            <a:avLst/>
          </a:prstGeom>
        </p:spPr>
      </p:pic>
      <p:pic>
        <p:nvPicPr>
          <p:cNvPr id="7" name="Рисунок 6">
            <a:extLst>
              <a:ext uri="{FF2B5EF4-FFF2-40B4-BE49-F238E27FC236}">
                <a16:creationId xmlns:a16="http://schemas.microsoft.com/office/drawing/2014/main" id="{4BF22A4A-350E-4922-9A98-DD679B0A5A7C}"/>
              </a:ext>
            </a:extLst>
          </p:cNvPr>
          <p:cNvPicPr>
            <a:picLocks noChangeAspect="1"/>
          </p:cNvPicPr>
          <p:nvPr/>
        </p:nvPicPr>
        <p:blipFill>
          <a:blip r:embed="rId4"/>
          <a:stretch>
            <a:fillRect/>
          </a:stretch>
        </p:blipFill>
        <p:spPr>
          <a:xfrm>
            <a:off x="1115616" y="2286000"/>
            <a:ext cx="1962938" cy="1926810"/>
          </a:xfrm>
          <a:prstGeom prst="rect">
            <a:avLst/>
          </a:prstGeom>
        </p:spPr>
      </p:pic>
      <p:pic>
        <p:nvPicPr>
          <p:cNvPr id="8" name="Рисунок 7">
            <a:extLst>
              <a:ext uri="{FF2B5EF4-FFF2-40B4-BE49-F238E27FC236}">
                <a16:creationId xmlns:a16="http://schemas.microsoft.com/office/drawing/2014/main" id="{4CF02351-27BB-4BE9-83B5-4B49B08ED027}"/>
              </a:ext>
            </a:extLst>
          </p:cNvPr>
          <p:cNvPicPr>
            <a:picLocks noChangeAspect="1"/>
          </p:cNvPicPr>
          <p:nvPr/>
        </p:nvPicPr>
        <p:blipFill>
          <a:blip r:embed="rId5"/>
          <a:stretch>
            <a:fillRect/>
          </a:stretch>
        </p:blipFill>
        <p:spPr>
          <a:xfrm>
            <a:off x="7452320" y="2325858"/>
            <a:ext cx="1515616" cy="1596858"/>
          </a:xfrm>
          <a:prstGeom prst="rect">
            <a:avLst/>
          </a:prstGeom>
        </p:spPr>
      </p:pic>
      <p:pic>
        <p:nvPicPr>
          <p:cNvPr id="9" name="Рисунок 8">
            <a:extLst>
              <a:ext uri="{FF2B5EF4-FFF2-40B4-BE49-F238E27FC236}">
                <a16:creationId xmlns:a16="http://schemas.microsoft.com/office/drawing/2014/main" id="{8789CB1E-14D1-4496-A85F-02FE08AD1789}"/>
              </a:ext>
            </a:extLst>
          </p:cNvPr>
          <p:cNvPicPr>
            <a:picLocks noChangeAspect="1"/>
          </p:cNvPicPr>
          <p:nvPr/>
        </p:nvPicPr>
        <p:blipFill>
          <a:blip r:embed="rId6"/>
          <a:stretch>
            <a:fillRect/>
          </a:stretch>
        </p:blipFill>
        <p:spPr>
          <a:xfrm>
            <a:off x="5495359" y="84406"/>
            <a:ext cx="2962841" cy="1960991"/>
          </a:xfrm>
          <a:prstGeom prst="rect">
            <a:avLst/>
          </a:prstGeom>
        </p:spPr>
      </p:pic>
      <p:pic>
        <p:nvPicPr>
          <p:cNvPr id="10" name="Рисунок 9">
            <a:extLst>
              <a:ext uri="{FF2B5EF4-FFF2-40B4-BE49-F238E27FC236}">
                <a16:creationId xmlns:a16="http://schemas.microsoft.com/office/drawing/2014/main" id="{8A4A2B51-06DF-460E-AD2C-3E9B47397204}"/>
              </a:ext>
            </a:extLst>
          </p:cNvPr>
          <p:cNvPicPr>
            <a:picLocks noChangeAspect="1"/>
          </p:cNvPicPr>
          <p:nvPr/>
        </p:nvPicPr>
        <p:blipFill>
          <a:blip r:embed="rId7"/>
          <a:stretch>
            <a:fillRect/>
          </a:stretch>
        </p:blipFill>
        <p:spPr>
          <a:xfrm>
            <a:off x="6065448" y="4212809"/>
            <a:ext cx="2250967" cy="24659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2051720" y="332656"/>
            <a:ext cx="6616824" cy="504056"/>
          </a:xfrm>
        </p:spPr>
        <p:txBody>
          <a:bodyPr/>
          <a:lstStyle/>
          <a:p>
            <a:r>
              <a:rPr lang="de-DE" sz="2400" dirty="0">
                <a:latin typeface="Bahnschrift SemiBold Condensed" panose="020B0502040204020203" pitchFamily="34" charset="0"/>
              </a:rPr>
              <a:t>Unbedingt gehört noch ein Besuch des </a:t>
            </a:r>
            <a:r>
              <a:rPr lang="de-DE" sz="2400" b="1" dirty="0">
                <a:latin typeface="Bahnschrift SemiBold Condensed" panose="020B0502040204020203" pitchFamily="34" charset="0"/>
              </a:rPr>
              <a:t>Reinhardswalds </a:t>
            </a:r>
            <a:r>
              <a:rPr lang="de-DE" sz="2400" dirty="0">
                <a:latin typeface="Bahnschrift SemiBold Condensed" panose="020B0502040204020203" pitchFamily="34" charset="0"/>
              </a:rPr>
              <a:t>zur Märchentour. Hier befindet sich die Burgruine Sababurg. Dort soll das Märchen von Dornröschen seinen Ursprung haben.</a:t>
            </a:r>
            <a:endParaRPr lang="ru-RU" sz="2400" dirty="0">
              <a:latin typeface="Bahnschrift SemiBold Condensed" panose="020B0502040204020203" pitchFamily="34" charset="0"/>
            </a:endParaRPr>
          </a:p>
          <a:p>
            <a:r>
              <a:rPr lang="ru-RU" sz="2400" dirty="0">
                <a:latin typeface="Bahnschrift SemiBold Condensed" panose="020B0502040204020203" pitchFamily="34" charset="0"/>
              </a:rPr>
              <a:t> </a:t>
            </a:r>
          </a:p>
        </p:txBody>
      </p:sp>
      <p:pic>
        <p:nvPicPr>
          <p:cNvPr id="2" name="Рисунок 1">
            <a:extLst>
              <a:ext uri="{FF2B5EF4-FFF2-40B4-BE49-F238E27FC236}">
                <a16:creationId xmlns:a16="http://schemas.microsoft.com/office/drawing/2014/main" id="{B6EB0D5A-BFE9-4866-A5AA-6CB0066521FE}"/>
              </a:ext>
            </a:extLst>
          </p:cNvPr>
          <p:cNvPicPr>
            <a:picLocks noChangeAspect="1"/>
          </p:cNvPicPr>
          <p:nvPr/>
        </p:nvPicPr>
        <p:blipFill>
          <a:blip r:embed="rId2"/>
          <a:stretch>
            <a:fillRect/>
          </a:stretch>
        </p:blipFill>
        <p:spPr>
          <a:xfrm>
            <a:off x="1043608" y="1916832"/>
            <a:ext cx="7772400" cy="4232435"/>
          </a:xfrm>
          <a:prstGeom prst="rect">
            <a:avLst/>
          </a:prstGeom>
        </p:spPr>
      </p:pic>
    </p:spTree>
    <p:extLst>
      <p:ext uri="{BB962C8B-B14F-4D97-AF65-F5344CB8AC3E}">
        <p14:creationId xmlns:p14="http://schemas.microsoft.com/office/powerpoint/2010/main" val="1517155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314136"/>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5436096" y="332656"/>
            <a:ext cx="3024336" cy="6048672"/>
          </a:xfrm>
        </p:spPr>
        <p:txBody>
          <a:bodyPr/>
          <a:lstStyle/>
          <a:p>
            <a:r>
              <a:rPr lang="de-DE" sz="2400" dirty="0">
                <a:latin typeface="Bahnschrift SemiBold Condensed" panose="020B0502040204020203" pitchFamily="34" charset="0"/>
              </a:rPr>
              <a:t>Ein Ausflug nach Niederstein lohnt sich ebenfalls. Hier soll das Märchen vom König Drosselbart gespielt haben. Auf unserem Weg in Richtung </a:t>
            </a:r>
            <a:r>
              <a:rPr lang="de-DE" sz="2400" b="1" dirty="0">
                <a:latin typeface="Bahnschrift SemiBold Condensed" panose="020B0502040204020203" pitchFamily="34" charset="0"/>
              </a:rPr>
              <a:t>Bremen</a:t>
            </a:r>
            <a:r>
              <a:rPr lang="de-DE" sz="2400" dirty="0">
                <a:latin typeface="Bahnschrift SemiBold Condensed" panose="020B0502040204020203" pitchFamily="34" charset="0"/>
              </a:rPr>
              <a:t> kann man im Städtchen </a:t>
            </a:r>
            <a:r>
              <a:rPr lang="de-DE" sz="2400" b="1" dirty="0">
                <a:latin typeface="Bahnschrift SemiBold Condensed" panose="020B0502040204020203" pitchFamily="34" charset="0"/>
              </a:rPr>
              <a:t>Trendelburg</a:t>
            </a:r>
            <a:r>
              <a:rPr lang="de-DE" sz="2400" dirty="0">
                <a:latin typeface="Bahnschrift SemiBold Condensed" panose="020B0502040204020203" pitchFamily="34" charset="0"/>
              </a:rPr>
              <a:t> noch den Burgturm besichtigen, in dem Rapunzel durch eine böse Hexe eingesperrt worden sein soll</a:t>
            </a:r>
            <a:r>
              <a:rPr lang="ru-RU" sz="2400" dirty="0">
                <a:latin typeface="Bahnschrift SemiBold Condensed" panose="020B0502040204020203" pitchFamily="34" charset="0"/>
              </a:rPr>
              <a:t>. </a:t>
            </a:r>
          </a:p>
        </p:txBody>
      </p:sp>
      <p:pic>
        <p:nvPicPr>
          <p:cNvPr id="2" name="Рисунок 1">
            <a:extLst>
              <a:ext uri="{FF2B5EF4-FFF2-40B4-BE49-F238E27FC236}">
                <a16:creationId xmlns:a16="http://schemas.microsoft.com/office/drawing/2014/main" id="{C3DC9EF4-B70C-4F60-98F5-8F612756A996}"/>
              </a:ext>
            </a:extLst>
          </p:cNvPr>
          <p:cNvPicPr>
            <a:picLocks noChangeAspect="1"/>
          </p:cNvPicPr>
          <p:nvPr/>
        </p:nvPicPr>
        <p:blipFill>
          <a:blip r:embed="rId2" cstate="print"/>
          <a:stretch>
            <a:fillRect/>
          </a:stretch>
        </p:blipFill>
        <p:spPr>
          <a:xfrm>
            <a:off x="1907704" y="332656"/>
            <a:ext cx="3312368" cy="2448272"/>
          </a:xfrm>
          <a:prstGeom prst="rect">
            <a:avLst/>
          </a:prstGeom>
        </p:spPr>
      </p:pic>
      <p:pic>
        <p:nvPicPr>
          <p:cNvPr id="4" name="Рисунок 3">
            <a:extLst>
              <a:ext uri="{FF2B5EF4-FFF2-40B4-BE49-F238E27FC236}">
                <a16:creationId xmlns:a16="http://schemas.microsoft.com/office/drawing/2014/main" id="{2B641B5D-3D1B-4B36-AB75-0F01B599113E}"/>
              </a:ext>
            </a:extLst>
          </p:cNvPr>
          <p:cNvPicPr>
            <a:picLocks noChangeAspect="1"/>
          </p:cNvPicPr>
          <p:nvPr/>
        </p:nvPicPr>
        <p:blipFill>
          <a:blip r:embed="rId3" cstate="print"/>
          <a:stretch>
            <a:fillRect/>
          </a:stretch>
        </p:blipFill>
        <p:spPr>
          <a:xfrm>
            <a:off x="1619672" y="3351598"/>
            <a:ext cx="4001835" cy="2829760"/>
          </a:xfrm>
          <a:prstGeom prst="rect">
            <a:avLst/>
          </a:prstGeom>
        </p:spPr>
      </p:pic>
    </p:spTree>
    <p:extLst>
      <p:ext uri="{BB962C8B-B14F-4D97-AF65-F5344CB8AC3E}">
        <p14:creationId xmlns:p14="http://schemas.microsoft.com/office/powerpoint/2010/main" val="554234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2267744" y="332656"/>
            <a:ext cx="6400800" cy="3600400"/>
          </a:xfrm>
        </p:spPr>
        <p:txBody>
          <a:bodyPr/>
          <a:lstStyle/>
          <a:p>
            <a:r>
              <a:rPr lang="de-DE" sz="3200" b="1" dirty="0">
                <a:solidFill>
                  <a:srgbClr val="C00000"/>
                </a:solidFill>
                <a:latin typeface="Algerian" panose="04020705040A02060702" pitchFamily="82" charset="0"/>
              </a:rPr>
              <a:t>Magische Gegenstände.</a:t>
            </a:r>
            <a:endParaRPr lang="ru-RU" sz="3200" b="1" dirty="0">
              <a:solidFill>
                <a:srgbClr val="C00000"/>
              </a:solidFill>
            </a:endParaRPr>
          </a:p>
          <a:p>
            <a:r>
              <a:rPr lang="de-DE" sz="2800" b="1" dirty="0"/>
              <a:t> </a:t>
            </a:r>
            <a:r>
              <a:rPr lang="de-DE" sz="2400" dirty="0">
                <a:latin typeface="Bahnschrift SemiBold Condensed" panose="020B0502040204020203" pitchFamily="34" charset="0"/>
              </a:rPr>
              <a:t>Die magischen Gegenstände aus Märchen sprechen für sich selbst.</a:t>
            </a:r>
            <a:br>
              <a:rPr lang="de-DE" sz="2400" dirty="0">
                <a:latin typeface="Bahnschrift SemiBold Condensed" panose="020B0502040204020203" pitchFamily="34" charset="0"/>
              </a:rPr>
            </a:br>
            <a:r>
              <a:rPr lang="de-DE" sz="2400" dirty="0">
                <a:latin typeface="Bahnschrift SemiBold Condensed" panose="020B0502040204020203" pitchFamily="34" charset="0"/>
              </a:rPr>
              <a:t>a)der Spiegel; b)der fliegende Teppich; c)die Schwert; d)die Spindel;</a:t>
            </a:r>
            <a:r>
              <a:rPr lang="ru-RU" sz="2400" dirty="0">
                <a:latin typeface="Bahnschrift SemiBold Condensed" panose="020B0502040204020203" pitchFamily="34" charset="0"/>
              </a:rPr>
              <a:t> </a:t>
            </a:r>
            <a:r>
              <a:rPr lang="de-DE" sz="2400" dirty="0">
                <a:latin typeface="Bahnschrift SemiBold Condensed" panose="020B0502040204020203" pitchFamily="34" charset="0"/>
              </a:rPr>
              <a:t>e)der Tischleindeckdich; f)der Knäuel Garn</a:t>
            </a:r>
            <a:r>
              <a:rPr lang="ru-RU" sz="2400" dirty="0">
                <a:latin typeface="Bahnschrift SemiBold Condensed" panose="020B0502040204020203" pitchFamily="34" charset="0"/>
              </a:rPr>
              <a:t> </a:t>
            </a:r>
          </a:p>
        </p:txBody>
      </p:sp>
      <p:pic>
        <p:nvPicPr>
          <p:cNvPr id="2" name="Рисунок 1">
            <a:extLst>
              <a:ext uri="{FF2B5EF4-FFF2-40B4-BE49-F238E27FC236}">
                <a16:creationId xmlns:a16="http://schemas.microsoft.com/office/drawing/2014/main" id="{FBF4940C-8334-447C-A9CA-F8C6DEDE6485}"/>
              </a:ext>
            </a:extLst>
          </p:cNvPr>
          <p:cNvPicPr>
            <a:picLocks noChangeAspect="1"/>
          </p:cNvPicPr>
          <p:nvPr/>
        </p:nvPicPr>
        <p:blipFill>
          <a:blip r:embed="rId2"/>
          <a:stretch>
            <a:fillRect/>
          </a:stretch>
        </p:blipFill>
        <p:spPr>
          <a:xfrm>
            <a:off x="780125" y="2132856"/>
            <a:ext cx="1908448" cy="1675608"/>
          </a:xfrm>
          <a:prstGeom prst="rect">
            <a:avLst/>
          </a:prstGeom>
        </p:spPr>
      </p:pic>
      <p:pic>
        <p:nvPicPr>
          <p:cNvPr id="4" name="Рисунок 3">
            <a:extLst>
              <a:ext uri="{FF2B5EF4-FFF2-40B4-BE49-F238E27FC236}">
                <a16:creationId xmlns:a16="http://schemas.microsoft.com/office/drawing/2014/main" id="{288865CF-4B0F-44B9-B9F7-CE0FF889D317}"/>
              </a:ext>
            </a:extLst>
          </p:cNvPr>
          <p:cNvPicPr>
            <a:picLocks noChangeAspect="1"/>
          </p:cNvPicPr>
          <p:nvPr/>
        </p:nvPicPr>
        <p:blipFill>
          <a:blip r:embed="rId3"/>
          <a:stretch>
            <a:fillRect/>
          </a:stretch>
        </p:blipFill>
        <p:spPr>
          <a:xfrm>
            <a:off x="1497478" y="3862250"/>
            <a:ext cx="1652588" cy="1524000"/>
          </a:xfrm>
          <a:prstGeom prst="rect">
            <a:avLst/>
          </a:prstGeom>
        </p:spPr>
      </p:pic>
      <p:pic>
        <p:nvPicPr>
          <p:cNvPr id="5" name="Рисунок 4">
            <a:extLst>
              <a:ext uri="{FF2B5EF4-FFF2-40B4-BE49-F238E27FC236}">
                <a16:creationId xmlns:a16="http://schemas.microsoft.com/office/drawing/2014/main" id="{330531FC-CA02-45DF-9865-1565B166DCFD}"/>
              </a:ext>
            </a:extLst>
          </p:cNvPr>
          <p:cNvPicPr>
            <a:picLocks noChangeAspect="1"/>
          </p:cNvPicPr>
          <p:nvPr/>
        </p:nvPicPr>
        <p:blipFill>
          <a:blip r:embed="rId4" cstate="print"/>
          <a:stretch>
            <a:fillRect/>
          </a:stretch>
        </p:blipFill>
        <p:spPr>
          <a:xfrm>
            <a:off x="2688573" y="5382344"/>
            <a:ext cx="1768599" cy="1274666"/>
          </a:xfrm>
          <a:prstGeom prst="rect">
            <a:avLst/>
          </a:prstGeom>
        </p:spPr>
      </p:pic>
      <p:pic>
        <p:nvPicPr>
          <p:cNvPr id="6" name="Рисунок 5">
            <a:extLst>
              <a:ext uri="{FF2B5EF4-FFF2-40B4-BE49-F238E27FC236}">
                <a16:creationId xmlns:a16="http://schemas.microsoft.com/office/drawing/2014/main" id="{520A4959-6495-4237-AD2C-EE716BD19310}"/>
              </a:ext>
            </a:extLst>
          </p:cNvPr>
          <p:cNvPicPr>
            <a:picLocks noChangeAspect="1"/>
          </p:cNvPicPr>
          <p:nvPr/>
        </p:nvPicPr>
        <p:blipFill>
          <a:blip r:embed="rId5"/>
          <a:stretch>
            <a:fillRect/>
          </a:stretch>
        </p:blipFill>
        <p:spPr>
          <a:xfrm>
            <a:off x="3941325" y="2548495"/>
            <a:ext cx="2136275" cy="1537705"/>
          </a:xfrm>
          <a:prstGeom prst="rect">
            <a:avLst/>
          </a:prstGeom>
        </p:spPr>
      </p:pic>
      <p:pic>
        <p:nvPicPr>
          <p:cNvPr id="7" name="Рисунок 6">
            <a:extLst>
              <a:ext uri="{FF2B5EF4-FFF2-40B4-BE49-F238E27FC236}">
                <a16:creationId xmlns:a16="http://schemas.microsoft.com/office/drawing/2014/main" id="{E030D968-AB8A-47C8-A396-F151F9BBD2F3}"/>
              </a:ext>
            </a:extLst>
          </p:cNvPr>
          <p:cNvPicPr>
            <a:picLocks noChangeAspect="1"/>
          </p:cNvPicPr>
          <p:nvPr/>
        </p:nvPicPr>
        <p:blipFill>
          <a:blip r:embed="rId6"/>
          <a:stretch>
            <a:fillRect/>
          </a:stretch>
        </p:blipFill>
        <p:spPr>
          <a:xfrm>
            <a:off x="4660818" y="5188802"/>
            <a:ext cx="2872018" cy="1662550"/>
          </a:xfrm>
          <a:prstGeom prst="rect">
            <a:avLst/>
          </a:prstGeom>
        </p:spPr>
      </p:pic>
      <p:pic>
        <p:nvPicPr>
          <p:cNvPr id="8" name="Рисунок 7">
            <a:extLst>
              <a:ext uri="{FF2B5EF4-FFF2-40B4-BE49-F238E27FC236}">
                <a16:creationId xmlns:a16="http://schemas.microsoft.com/office/drawing/2014/main" id="{3FB92520-D696-4D01-99EB-ABB156A37297}"/>
              </a:ext>
            </a:extLst>
          </p:cNvPr>
          <p:cNvPicPr>
            <a:picLocks noChangeAspect="1"/>
          </p:cNvPicPr>
          <p:nvPr/>
        </p:nvPicPr>
        <p:blipFill>
          <a:blip r:embed="rId7" cstate="print"/>
          <a:stretch>
            <a:fillRect/>
          </a:stretch>
        </p:blipFill>
        <p:spPr>
          <a:xfrm>
            <a:off x="6325939" y="3200416"/>
            <a:ext cx="2756066" cy="2028552"/>
          </a:xfrm>
          <a:prstGeom prst="rect">
            <a:avLst/>
          </a:prstGeom>
        </p:spPr>
      </p:pic>
    </p:spTree>
    <p:extLst>
      <p:ext uri="{BB962C8B-B14F-4D97-AF65-F5344CB8AC3E}">
        <p14:creationId xmlns:p14="http://schemas.microsoft.com/office/powerpoint/2010/main" val="1443712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76872"/>
            <a:ext cx="3492624" cy="25922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sz="2400" dirty="0">
                <a:solidFill>
                  <a:srgbClr val="C00000"/>
                </a:solidFill>
                <a:latin typeface="Bahnschrift SemiBold Condensed" panose="020B0502040204020203" pitchFamily="34" charset="0"/>
              </a:rPr>
              <a:t>2.Mit mir bracht man keine Supermärkte, keinen Kühlschrank und keinen Herd. Hast du Hunger? Sag einfach magische Worte und eine Mahlzeit ist schon da. Außerdem muss man nach dem Essen nicht einmal das Geschirr spülen! Krass, oder?</a:t>
            </a:r>
            <a:br>
              <a:rPr lang="ru-RU" sz="2400" dirty="0">
                <a:solidFill>
                  <a:srgbClr val="C00000"/>
                </a:solidFill>
                <a:latin typeface="Bahnschrift SemiBold Condensed" panose="020B0502040204020203" pitchFamily="34" charset="0"/>
              </a:rPr>
            </a:br>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5148064" y="332656"/>
            <a:ext cx="3520480" cy="504056"/>
          </a:xfrm>
        </p:spPr>
        <p:txBody>
          <a:bodyPr/>
          <a:lstStyle/>
          <a:p>
            <a:r>
              <a:rPr lang="de-DE" sz="2400" dirty="0">
                <a:latin typeface="Bahnschrift SemiBold Condensed" panose="020B0502040204020203" pitchFamily="34" charset="0"/>
              </a:rPr>
              <a:t>1. Sehr oft bin ich magisch und gebe dem, der mich besitzt, Kraft und Unbesiegbarkeit. Wenn braucht, um das Böse zu besiegen, bin ich bereit zu helfen!</a:t>
            </a:r>
            <a:endParaRPr lang="ru-RU" sz="2400" dirty="0">
              <a:latin typeface="Bahnschrift SemiBold Condensed" panose="020B0502040204020203" pitchFamily="34" charset="0"/>
            </a:endParaRPr>
          </a:p>
          <a:p>
            <a:r>
              <a:rPr lang="ru-RU" sz="2800" dirty="0"/>
              <a:t> </a:t>
            </a:r>
          </a:p>
        </p:txBody>
      </p:sp>
      <p:sp>
        <p:nvSpPr>
          <p:cNvPr id="5" name="TextBox 4">
            <a:extLst>
              <a:ext uri="{FF2B5EF4-FFF2-40B4-BE49-F238E27FC236}">
                <a16:creationId xmlns:a16="http://schemas.microsoft.com/office/drawing/2014/main" id="{89185023-5ABC-438E-895C-619DF0E2A92B}"/>
              </a:ext>
            </a:extLst>
          </p:cNvPr>
          <p:cNvSpPr txBox="1"/>
          <p:nvPr/>
        </p:nvSpPr>
        <p:spPr>
          <a:xfrm>
            <a:off x="1295400" y="5294136"/>
            <a:ext cx="7848601" cy="646331"/>
          </a:xfrm>
          <a:prstGeom prst="rect">
            <a:avLst/>
          </a:prstGeom>
          <a:noFill/>
        </p:spPr>
        <p:txBody>
          <a:bodyPr wrap="square">
            <a:spAutoFit/>
          </a:bodyPr>
          <a:lstStyle/>
          <a:p>
            <a:r>
              <a:rPr lang="de-DE" dirty="0">
                <a:latin typeface="Bahnschrift SemiBold Condensed" panose="020B0502040204020203" pitchFamily="34" charset="0"/>
              </a:rPr>
              <a:t>a)der Spiegel; b)der fliegende Teppich; c)die Schwert; d)die Spindel;</a:t>
            </a:r>
            <a:r>
              <a:rPr lang="ru-RU" dirty="0">
                <a:latin typeface="Bahnschrift SemiBold Condensed" panose="020B0502040204020203" pitchFamily="34" charset="0"/>
              </a:rPr>
              <a:t> </a:t>
            </a:r>
            <a:r>
              <a:rPr lang="de-DE" dirty="0">
                <a:latin typeface="Bahnschrift SemiBold Condensed" panose="020B0502040204020203" pitchFamily="34" charset="0"/>
              </a:rPr>
              <a:t>e)der Tischleindeckdich; f)der Knäuel Garn</a:t>
            </a:r>
            <a:endParaRPr lang="ru-RU" dirty="0">
              <a:latin typeface="Bahnschrift SemiBold Condensed" panose="020B0502040204020203" pitchFamily="34" charset="0"/>
            </a:endParaRPr>
          </a:p>
        </p:txBody>
      </p:sp>
    </p:spTree>
    <p:extLst>
      <p:ext uri="{BB962C8B-B14F-4D97-AF65-F5344CB8AC3E}">
        <p14:creationId xmlns:p14="http://schemas.microsoft.com/office/powerpoint/2010/main" val="3168215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1547664" y="332656"/>
            <a:ext cx="3024336" cy="792088"/>
          </a:xfrm>
        </p:spPr>
        <p:txBody>
          <a:bodyPr/>
          <a:lstStyle/>
          <a:p>
            <a:r>
              <a:rPr lang="de-DE" sz="2400" dirty="0">
                <a:latin typeface="Bahnschrift SemiBold Condensed" panose="020B0502040204020203" pitchFamily="34" charset="0"/>
              </a:rPr>
              <a:t>3.Habt ihr euch verlaufen? Kein Problem! Ich kann den Weg zeigen und arbeite besser als ein GPS-Gerät. Es gibt keine Karte zum Anschauen, folgt mir einfach.</a:t>
            </a:r>
            <a:endParaRPr lang="ru-RU" sz="2400" dirty="0">
              <a:latin typeface="Bahnschrift SemiBold Condensed" panose="020B0502040204020203" pitchFamily="34" charset="0"/>
            </a:endParaRPr>
          </a:p>
          <a:p>
            <a:r>
              <a:rPr lang="ru-RU" sz="2400" dirty="0">
                <a:latin typeface="Bahnschrift SemiBold Condensed" panose="020B0502040204020203" pitchFamily="34" charset="0"/>
              </a:rPr>
              <a:t> </a:t>
            </a:r>
          </a:p>
        </p:txBody>
      </p:sp>
      <p:sp>
        <p:nvSpPr>
          <p:cNvPr id="5" name="TextBox 4">
            <a:extLst>
              <a:ext uri="{FF2B5EF4-FFF2-40B4-BE49-F238E27FC236}">
                <a16:creationId xmlns:a16="http://schemas.microsoft.com/office/drawing/2014/main" id="{07DB56F2-B37B-4A6C-A035-A16A8DB03A02}"/>
              </a:ext>
            </a:extLst>
          </p:cNvPr>
          <p:cNvSpPr txBox="1"/>
          <p:nvPr/>
        </p:nvSpPr>
        <p:spPr>
          <a:xfrm>
            <a:off x="5940152" y="1124744"/>
            <a:ext cx="2736304" cy="4154984"/>
          </a:xfrm>
          <a:prstGeom prst="rect">
            <a:avLst/>
          </a:prstGeom>
          <a:noFill/>
        </p:spPr>
        <p:txBody>
          <a:bodyPr wrap="square">
            <a:spAutoFit/>
          </a:bodyPr>
          <a:lstStyle/>
          <a:p>
            <a:pPr marL="0" indent="0">
              <a:buNone/>
            </a:pPr>
            <a:r>
              <a:rPr lang="de-DE" sz="2400" dirty="0">
                <a:solidFill>
                  <a:srgbClr val="C00000"/>
                </a:solidFill>
                <a:latin typeface="Bahnschrift SemiBold Condensed" panose="020B0502040204020203" pitchFamily="34" charset="0"/>
              </a:rPr>
              <a:t>4.Ich bin das bequemste Transportmittel! Jeder träumt davon, mich zu besitzen. Ich brauche keine Straßen, Staus gibt es für mich nicht. Regenschutz habe ich aber nicht. Wenn ihr also einen Ausflug machen wollt, nehmt einen Regenschirm mit.</a:t>
            </a:r>
            <a:endParaRPr lang="ru-RU" sz="2400" dirty="0">
              <a:solidFill>
                <a:srgbClr val="C00000"/>
              </a:solidFill>
              <a:latin typeface="Bahnschrift SemiBold Condensed" panose="020B0502040204020203" pitchFamily="34" charset="0"/>
            </a:endParaRPr>
          </a:p>
        </p:txBody>
      </p:sp>
      <p:sp>
        <p:nvSpPr>
          <p:cNvPr id="7" name="TextBox 6">
            <a:extLst>
              <a:ext uri="{FF2B5EF4-FFF2-40B4-BE49-F238E27FC236}">
                <a16:creationId xmlns:a16="http://schemas.microsoft.com/office/drawing/2014/main" id="{7BD7CB4A-2BA5-4625-A8BF-A0EFC1EC56D3}"/>
              </a:ext>
            </a:extLst>
          </p:cNvPr>
          <p:cNvSpPr txBox="1"/>
          <p:nvPr/>
        </p:nvSpPr>
        <p:spPr>
          <a:xfrm>
            <a:off x="1763688" y="5404055"/>
            <a:ext cx="7200799" cy="646331"/>
          </a:xfrm>
          <a:prstGeom prst="rect">
            <a:avLst/>
          </a:prstGeom>
          <a:noFill/>
        </p:spPr>
        <p:txBody>
          <a:bodyPr wrap="square">
            <a:spAutoFit/>
          </a:bodyPr>
          <a:lstStyle/>
          <a:p>
            <a:r>
              <a:rPr lang="de-DE" sz="1800" dirty="0">
                <a:latin typeface="Bahnschrift SemiBold Condensed" panose="020B0502040204020203" pitchFamily="34" charset="0"/>
              </a:rPr>
              <a:t>a)der Spiegel; b)der fliegende Teppich; c)die Schwert; d)die Spindel;</a:t>
            </a:r>
            <a:r>
              <a:rPr lang="ru-RU" sz="1800" dirty="0">
                <a:latin typeface="Bahnschrift SemiBold Condensed" panose="020B0502040204020203" pitchFamily="34" charset="0"/>
              </a:rPr>
              <a:t> </a:t>
            </a:r>
            <a:r>
              <a:rPr lang="de-DE" sz="1800" dirty="0">
                <a:latin typeface="Bahnschrift SemiBold Condensed" panose="020B0502040204020203" pitchFamily="34" charset="0"/>
              </a:rPr>
              <a:t>e)der Tischleindeckdich; f)der Knäuel Garn</a:t>
            </a:r>
            <a:endParaRPr lang="ru-RU" dirty="0">
              <a:latin typeface="Bahnschrift SemiBold Condensed" panose="020B0502040204020203" pitchFamily="34" charset="0"/>
            </a:endParaRPr>
          </a:p>
        </p:txBody>
      </p:sp>
    </p:spTree>
    <p:extLst>
      <p:ext uri="{BB962C8B-B14F-4D97-AF65-F5344CB8AC3E}">
        <p14:creationId xmlns:p14="http://schemas.microsoft.com/office/powerpoint/2010/main" val="3257626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6084168" y="332656"/>
            <a:ext cx="2584376" cy="504056"/>
          </a:xfrm>
        </p:spPr>
        <p:txBody>
          <a:bodyPr/>
          <a:lstStyle/>
          <a:p>
            <a:r>
              <a:rPr lang="de-DE" sz="2400" dirty="0">
                <a:latin typeface="Bahnschrift SemiBold Condensed" panose="020B0502040204020203" pitchFamily="34" charset="0"/>
              </a:rPr>
              <a:t>5. Eigentlich wollte ich nie jemanden verletzen. Und es ist nicht meinen Schuld, dass böse Menschen mich für ihre schrecklichen Zwecke benutzt haben. Es macht mich glücklich, dass ich nicht mehr im Einsatz bin. Das bedeutet, niemand kann durch mich verletzt werden!</a:t>
            </a:r>
            <a:endParaRPr lang="ru-RU" sz="2400" dirty="0">
              <a:latin typeface="Bahnschrift SemiBold Condensed" panose="020B0502040204020203" pitchFamily="34" charset="0"/>
            </a:endParaRPr>
          </a:p>
          <a:p>
            <a:r>
              <a:rPr lang="ru-RU" sz="2400" dirty="0">
                <a:latin typeface="Bahnschrift SemiBold Condensed" panose="020B0502040204020203" pitchFamily="34" charset="0"/>
              </a:rPr>
              <a:t> </a:t>
            </a:r>
          </a:p>
        </p:txBody>
      </p:sp>
      <p:sp>
        <p:nvSpPr>
          <p:cNvPr id="5" name="TextBox 4">
            <a:extLst>
              <a:ext uri="{FF2B5EF4-FFF2-40B4-BE49-F238E27FC236}">
                <a16:creationId xmlns:a16="http://schemas.microsoft.com/office/drawing/2014/main" id="{585EE60F-CA6D-4542-A5F5-224486FDD3B6}"/>
              </a:ext>
            </a:extLst>
          </p:cNvPr>
          <p:cNvSpPr txBox="1"/>
          <p:nvPr/>
        </p:nvSpPr>
        <p:spPr>
          <a:xfrm>
            <a:off x="1295401" y="1700808"/>
            <a:ext cx="2988568" cy="3416320"/>
          </a:xfrm>
          <a:prstGeom prst="rect">
            <a:avLst/>
          </a:prstGeom>
          <a:noFill/>
        </p:spPr>
        <p:txBody>
          <a:bodyPr wrap="square">
            <a:spAutoFit/>
          </a:bodyPr>
          <a:lstStyle/>
          <a:p>
            <a:pPr marL="0" indent="0">
              <a:buNone/>
            </a:pPr>
            <a:r>
              <a:rPr lang="de-DE" sz="2400" dirty="0">
                <a:solidFill>
                  <a:srgbClr val="C00000"/>
                </a:solidFill>
                <a:latin typeface="Bahnschrift SemiBold Condensed" panose="020B0502040204020203" pitchFamily="34" charset="0"/>
              </a:rPr>
              <a:t>6. Ich sage und zeige nur die Wahrheit. Ihr könnt mich jeder Frage ansprechen. Ich bin bereit, es zu zeigen und zu erzählen. Seid aber vorsichtig! Die Welt ist nicht immer so, wie man sie sich vorstellt.</a:t>
            </a:r>
            <a:endParaRPr lang="ru-RU" sz="2400" dirty="0">
              <a:solidFill>
                <a:srgbClr val="C00000"/>
              </a:solidFill>
              <a:latin typeface="Bahnschrift SemiBold Condensed" panose="020B0502040204020203" pitchFamily="34" charset="0"/>
            </a:endParaRPr>
          </a:p>
        </p:txBody>
      </p:sp>
      <p:sp>
        <p:nvSpPr>
          <p:cNvPr id="7" name="TextBox 6">
            <a:extLst>
              <a:ext uri="{FF2B5EF4-FFF2-40B4-BE49-F238E27FC236}">
                <a16:creationId xmlns:a16="http://schemas.microsoft.com/office/drawing/2014/main" id="{4E8B8ABE-CD3E-42E9-B005-8CC33E5AEC2F}"/>
              </a:ext>
            </a:extLst>
          </p:cNvPr>
          <p:cNvSpPr txBox="1"/>
          <p:nvPr/>
        </p:nvSpPr>
        <p:spPr>
          <a:xfrm>
            <a:off x="1844262" y="5953545"/>
            <a:ext cx="7223538" cy="646331"/>
          </a:xfrm>
          <a:prstGeom prst="rect">
            <a:avLst/>
          </a:prstGeom>
          <a:noFill/>
        </p:spPr>
        <p:txBody>
          <a:bodyPr wrap="square">
            <a:spAutoFit/>
          </a:bodyPr>
          <a:lstStyle/>
          <a:p>
            <a:r>
              <a:rPr lang="de-DE" sz="1800" dirty="0">
                <a:latin typeface="Bahnschrift SemiBold Condensed" panose="020B0502040204020203" pitchFamily="34" charset="0"/>
              </a:rPr>
              <a:t>a)der Spiegel; b)der fliegende Teppich; c)die Schwert; d)die Spindel;</a:t>
            </a:r>
            <a:r>
              <a:rPr lang="ru-RU" sz="1800" dirty="0">
                <a:latin typeface="Bahnschrift SemiBold Condensed" panose="020B0502040204020203" pitchFamily="34" charset="0"/>
              </a:rPr>
              <a:t> </a:t>
            </a:r>
            <a:r>
              <a:rPr lang="de-DE" sz="1800" dirty="0">
                <a:latin typeface="Bahnschrift SemiBold Condensed" panose="020B0502040204020203" pitchFamily="34" charset="0"/>
              </a:rPr>
              <a:t>e)der Tischleindeckdich; f)der Knäuel Garn</a:t>
            </a:r>
            <a:endParaRPr lang="ru-RU" dirty="0">
              <a:latin typeface="Bahnschrift SemiBold Condensed" panose="020B0502040204020203" pitchFamily="34" charset="0"/>
            </a:endParaRPr>
          </a:p>
        </p:txBody>
      </p:sp>
    </p:spTree>
    <p:extLst>
      <p:ext uri="{BB962C8B-B14F-4D97-AF65-F5344CB8AC3E}">
        <p14:creationId xmlns:p14="http://schemas.microsoft.com/office/powerpoint/2010/main" val="4054629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1763688" y="0"/>
            <a:ext cx="6904856" cy="7605464"/>
          </a:xfrm>
        </p:spPr>
        <p:txBody>
          <a:bodyPr/>
          <a:lstStyle/>
          <a:p>
            <a:r>
              <a:rPr lang="ru-RU" dirty="0"/>
              <a:t> </a:t>
            </a:r>
            <a:r>
              <a:rPr lang="de-DE" dirty="0">
                <a:solidFill>
                  <a:srgbClr val="C00000"/>
                </a:solidFill>
                <a:latin typeface="Algerian" panose="04020705040A02060702" pitchFamily="82" charset="0"/>
              </a:rPr>
              <a:t>Bastle dein eigenes Märchen!</a:t>
            </a:r>
          </a:p>
          <a:p>
            <a:pPr algn="l"/>
            <a:r>
              <a:rPr lang="de-DE" sz="1800" dirty="0">
                <a:latin typeface="Bahnschrift SemiBold Condensed" panose="020B0502040204020203" pitchFamily="34" charset="0"/>
              </a:rPr>
              <a:t>Die folgenden Fragen helfen dir, dein eigenes Märchen zu basteln.</a:t>
            </a:r>
          </a:p>
          <a:p>
            <a:pPr marL="514350" indent="-514350" algn="l">
              <a:buAutoNum type="arabicPeriod"/>
            </a:pPr>
            <a:r>
              <a:rPr lang="de-DE" sz="1800" dirty="0">
                <a:latin typeface="Bahnschrift SemiBold Condensed" panose="020B0502040204020203" pitchFamily="34" charset="0"/>
              </a:rPr>
              <a:t>Wer ist die Hauptfigur in deinem Märchen?</a:t>
            </a:r>
          </a:p>
          <a:p>
            <a:pPr marL="514350" indent="-514350" algn="l">
              <a:buAutoNum type="arabicPeriod"/>
            </a:pPr>
            <a:r>
              <a:rPr lang="de-DE" sz="1800" dirty="0">
                <a:latin typeface="Bahnschrift SemiBold Condensed" panose="020B0502040204020203" pitchFamily="34" charset="0"/>
              </a:rPr>
              <a:t>Welche Stimmung herrscht in deinem Märchen?</a:t>
            </a:r>
          </a:p>
          <a:p>
            <a:pPr marL="514350" indent="-514350" algn="l">
              <a:buAutoNum type="arabicPeriod"/>
            </a:pPr>
            <a:r>
              <a:rPr lang="de-DE" sz="1800" dirty="0">
                <a:latin typeface="Bahnschrift SemiBold Condensed" panose="020B0502040204020203" pitchFamily="34" charset="0"/>
              </a:rPr>
              <a:t>Zu welcher Zeit findet die Geschichte statt?</a:t>
            </a:r>
          </a:p>
          <a:p>
            <a:pPr marL="514350" indent="-514350" algn="l">
              <a:buAutoNum type="arabicPeriod"/>
            </a:pPr>
            <a:r>
              <a:rPr lang="de-DE" sz="1800" dirty="0">
                <a:latin typeface="Bahnschrift SemiBold Condensed" panose="020B0502040204020203" pitchFamily="34" charset="0"/>
              </a:rPr>
              <a:t>Hat deine Hauptfigur besondere Fähigkeiten?</a:t>
            </a:r>
          </a:p>
          <a:p>
            <a:pPr marL="514350" indent="-514350" algn="l">
              <a:buAutoNum type="arabicPeriod"/>
            </a:pPr>
            <a:r>
              <a:rPr lang="de-DE" sz="1800" dirty="0">
                <a:latin typeface="Bahnschrift SemiBold Condensed" panose="020B0502040204020203" pitchFamily="34" charset="0"/>
              </a:rPr>
              <a:t>Wer ist der Bösewicht und Gegenspieler des Helden?</a:t>
            </a:r>
          </a:p>
          <a:p>
            <a:pPr marL="514350" indent="-514350" algn="l">
              <a:buAutoNum type="arabicPeriod"/>
            </a:pPr>
            <a:r>
              <a:rPr lang="de-DE" sz="1800" dirty="0">
                <a:latin typeface="Bahnschrift SemiBold Condensed" panose="020B0502040204020203" pitchFamily="34" charset="0"/>
              </a:rPr>
              <a:t>Gibt es weiter Nebenfiguren, zum Beispiel in der Familie?</a:t>
            </a:r>
          </a:p>
          <a:p>
            <a:pPr marL="514350" indent="-514350" algn="l">
              <a:buAutoNum type="arabicPeriod"/>
            </a:pPr>
            <a:r>
              <a:rPr lang="de-DE" sz="1800" dirty="0">
                <a:latin typeface="Bahnschrift SemiBold Condensed" panose="020B0502040204020203" pitchFamily="34" charset="0"/>
              </a:rPr>
              <a:t>Gibt es übernatürliche Wesen oder besondere Gegenstände?</a:t>
            </a:r>
          </a:p>
          <a:p>
            <a:pPr marL="514350" indent="-514350" algn="l">
              <a:buAutoNum type="arabicPeriod"/>
            </a:pPr>
            <a:r>
              <a:rPr lang="de-DE" sz="1800" dirty="0">
                <a:latin typeface="Bahnschrift SemiBold Condensed" panose="020B0502040204020203" pitchFamily="34" charset="0"/>
              </a:rPr>
              <a:t>An welchem Ort spielt die Geschichte?</a:t>
            </a:r>
          </a:p>
          <a:p>
            <a:pPr marL="514350" indent="-514350" algn="l">
              <a:buAutoNum type="arabicPeriod"/>
            </a:pPr>
            <a:r>
              <a:rPr lang="de-DE" sz="1800" dirty="0">
                <a:latin typeface="Bahnschrift SemiBold Condensed" panose="020B0502040204020203" pitchFamily="34" charset="0"/>
              </a:rPr>
              <a:t>Was ist das zentrale Ereignis?</a:t>
            </a:r>
          </a:p>
          <a:p>
            <a:pPr marL="514350" indent="-514350" algn="l">
              <a:buAutoNum type="arabicPeriod"/>
            </a:pPr>
            <a:r>
              <a:rPr lang="de-DE" sz="1800" dirty="0">
                <a:latin typeface="Bahnschrift SemiBold Condensed" panose="020B0502040204020203" pitchFamily="34" charset="0"/>
              </a:rPr>
              <a:t>Wie und Warum kommt es zum zentralen Ereignis?</a:t>
            </a:r>
          </a:p>
          <a:p>
            <a:pPr marL="514350" indent="-514350" algn="l">
              <a:buAutoNum type="arabicPeriod"/>
            </a:pPr>
            <a:r>
              <a:rPr lang="de-DE" sz="1800" dirty="0">
                <a:latin typeface="Bahnschrift SemiBold Condensed" panose="020B0502040204020203" pitchFamily="34" charset="0"/>
              </a:rPr>
              <a:t>Welche Aufgabe hat der Held zu bewältigen?</a:t>
            </a:r>
          </a:p>
          <a:p>
            <a:pPr marL="514350" indent="-514350" algn="l">
              <a:buAutoNum type="arabicPeriod"/>
            </a:pPr>
            <a:r>
              <a:rPr lang="de-DE" sz="1800" dirty="0">
                <a:latin typeface="Bahnschrift SemiBold Condensed" panose="020B0502040204020203" pitchFamily="34" charset="0"/>
              </a:rPr>
              <a:t>Was für Prüfungen muss er meistern, um sein Ziel zu erreichen?</a:t>
            </a:r>
          </a:p>
          <a:p>
            <a:pPr marL="514350" indent="-514350" algn="l">
              <a:buAutoNum type="arabicPeriod"/>
            </a:pPr>
            <a:r>
              <a:rPr lang="de-DE" sz="1800" dirty="0">
                <a:latin typeface="Bahnschrift SemiBold Condensed" panose="020B0502040204020203" pitchFamily="34" charset="0"/>
              </a:rPr>
              <a:t>Gibt es eine magische Zahl, die eine besondere Rolle spielt?</a:t>
            </a:r>
          </a:p>
          <a:p>
            <a:pPr marL="514350" indent="-514350" algn="l">
              <a:buAutoNum type="arabicPeriod"/>
            </a:pPr>
            <a:r>
              <a:rPr lang="de-DE" sz="1800" dirty="0">
                <a:latin typeface="Bahnschrift SemiBold Condensed" panose="020B0502040204020203" pitchFamily="34" charset="0"/>
              </a:rPr>
              <a:t>Wie gestaltet sich der Kampf zwischen dem Guten und dem Bösen?</a:t>
            </a:r>
          </a:p>
          <a:p>
            <a:pPr marL="514350" indent="-514350" algn="l">
              <a:buAutoNum type="arabicPeriod"/>
            </a:pPr>
            <a:r>
              <a:rPr lang="de-DE" sz="1800" dirty="0">
                <a:latin typeface="Bahnschrift SemiBold Condensed" panose="020B0502040204020203" pitchFamily="34" charset="0"/>
              </a:rPr>
              <a:t>Was für Werte soll die Geschichte vermitteln?</a:t>
            </a:r>
          </a:p>
          <a:p>
            <a:pPr marL="514350" indent="-514350" algn="l">
              <a:buAutoNum type="arabicPeriod"/>
            </a:pPr>
            <a:r>
              <a:rPr lang="de-DE" sz="1800" dirty="0">
                <a:latin typeface="Bahnschrift SemiBold Condensed" panose="020B0502040204020203" pitchFamily="34" charset="0"/>
              </a:rPr>
              <a:t>Wird die Hauptfigur am Ende belohnt? Wenn ja, womit?</a:t>
            </a:r>
          </a:p>
          <a:p>
            <a:pPr marL="514350" indent="-514350" algn="l">
              <a:buAutoNum type="arabicPeriod"/>
            </a:pPr>
            <a:r>
              <a:rPr lang="de-DE" sz="1800" dirty="0">
                <a:latin typeface="Bahnschrift SemiBold Condensed" panose="020B0502040204020203" pitchFamily="34" charset="0"/>
              </a:rPr>
              <a:t>Was passiert mit dem Bösewicht?</a:t>
            </a:r>
          </a:p>
          <a:p>
            <a:pPr marL="514350" indent="-514350" algn="l">
              <a:buAutoNum type="arabicPeriod"/>
            </a:pPr>
            <a:r>
              <a:rPr lang="de-DE" sz="1800" dirty="0">
                <a:latin typeface="Bahnschrift SemiBold Condensed" panose="020B0502040204020203" pitchFamily="34" charset="0"/>
              </a:rPr>
              <a:t>Welchen Titel soll dein Märchen haben?</a:t>
            </a:r>
          </a:p>
          <a:p>
            <a:pPr marL="514350" indent="-514350" algn="l">
              <a:buAutoNum type="arabicPeriod"/>
            </a:pPr>
            <a:endParaRPr lang="ru-RU" sz="1800" dirty="0">
              <a:latin typeface="Bahnschrift SemiBold Condensed" panose="020B0502040204020203" pitchFamily="34" charset="0"/>
            </a:endParaRPr>
          </a:p>
        </p:txBody>
      </p:sp>
    </p:spTree>
    <p:extLst>
      <p:ext uri="{BB962C8B-B14F-4D97-AF65-F5344CB8AC3E}">
        <p14:creationId xmlns:p14="http://schemas.microsoft.com/office/powerpoint/2010/main" val="2081454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2500298" y="2643182"/>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2267744" y="332656"/>
            <a:ext cx="6400800" cy="504056"/>
          </a:xfrm>
        </p:spPr>
        <p:txBody>
          <a:bodyPr/>
          <a:lstStyle/>
          <a:p>
            <a:r>
              <a:rPr lang="ru-RU" dirty="0"/>
              <a:t> </a:t>
            </a:r>
          </a:p>
        </p:txBody>
      </p:sp>
      <p:sp>
        <p:nvSpPr>
          <p:cNvPr id="5" name="TextBox 4">
            <a:extLst>
              <a:ext uri="{FF2B5EF4-FFF2-40B4-BE49-F238E27FC236}">
                <a16:creationId xmlns:a16="http://schemas.microsoft.com/office/drawing/2014/main" id="{EE609AE7-0B5C-4C3B-BFD5-C878A7054A89}"/>
              </a:ext>
            </a:extLst>
          </p:cNvPr>
          <p:cNvSpPr txBox="1"/>
          <p:nvPr/>
        </p:nvSpPr>
        <p:spPr>
          <a:xfrm>
            <a:off x="1763688" y="1340768"/>
            <a:ext cx="6899864" cy="3816429"/>
          </a:xfrm>
          <a:prstGeom prst="rect">
            <a:avLst/>
          </a:prstGeom>
          <a:noFill/>
        </p:spPr>
        <p:txBody>
          <a:bodyPr wrap="square">
            <a:spAutoFit/>
          </a:bodyPr>
          <a:lstStyle/>
          <a:p>
            <a:pPr algn="ctr"/>
            <a:r>
              <a:rPr kumimoji="0" lang="ru-RU" sz="3200" b="0" i="0" u="none" strike="noStrike" kern="0" cap="none" spc="0" normalizeH="0" baseline="0" noProof="0" dirty="0">
                <a:ln>
                  <a:noFill/>
                </a:ln>
                <a:solidFill>
                  <a:srgbClr val="C00000"/>
                </a:solidFill>
                <a:effectLst/>
                <a:uLnTx/>
                <a:uFillTx/>
                <a:latin typeface="+mn-lt"/>
                <a:ea typeface="Calibri" pitchFamily="34" charset="0"/>
                <a:cs typeface="Times New Roman" pitchFamily="18" charset="0"/>
              </a:rPr>
              <a:t> </a:t>
            </a:r>
            <a:r>
              <a:rPr lang="ru-RU" sz="3200" b="1" dirty="0">
                <a:solidFill>
                  <a:srgbClr val="C00000"/>
                </a:solidFill>
                <a:latin typeface="+mn-lt"/>
              </a:rPr>
              <a:t>Используемые источники</a:t>
            </a:r>
            <a:endParaRPr kumimoji="0" lang="ru-RU" sz="3200" b="0" i="0" u="none" strike="noStrike" kern="0" cap="none" spc="0" normalizeH="0" baseline="0" noProof="0" dirty="0">
              <a:ln>
                <a:noFill/>
              </a:ln>
              <a:solidFill>
                <a:srgbClr val="C00000"/>
              </a:solidFill>
              <a:effectLst/>
              <a:uLnTx/>
              <a:uFillTx/>
              <a:latin typeface="+mn-lt"/>
              <a:ea typeface="Calibri" pitchFamily="34" charset="0"/>
              <a:cs typeface="Times New Roman" pitchFamily="18" charset="0"/>
            </a:endParaRPr>
          </a:p>
          <a:p>
            <a:endParaRPr lang="ru-RU" sz="2400" kern="0" dirty="0">
              <a:solidFill>
                <a:srgbClr val="000000"/>
              </a:solidFill>
              <a:latin typeface="Times New Roman" pitchFamily="18" charset="0"/>
              <a:ea typeface="Calibri" pitchFamily="34" charset="0"/>
              <a:cs typeface="Times New Roman" pitchFamily="18" charset="0"/>
            </a:endParaRPr>
          </a:p>
          <a:p>
            <a:r>
              <a:rPr kumimoji="0" lang="de-DE" sz="2400" b="0" i="0" u="none" strike="noStrike" kern="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Kinderzeitschrift. </a:t>
            </a:r>
            <a:r>
              <a:rPr kumimoji="0" lang="de-DE" sz="2400" b="0" i="0" u="none" strike="noStrike" kern="0" cap="none" spc="0" normalizeH="0" baseline="0" noProof="0" dirty="0" err="1">
                <a:ln>
                  <a:noFill/>
                </a:ln>
                <a:solidFill>
                  <a:srgbClr val="000000"/>
                </a:solidFill>
                <a:effectLst/>
                <a:uLnTx/>
                <a:uFillTx/>
                <a:latin typeface="Times New Roman" pitchFamily="18" charset="0"/>
                <a:ea typeface="Calibri" pitchFamily="34" charset="0"/>
                <a:cs typeface="Times New Roman" pitchFamily="18" charset="0"/>
              </a:rPr>
              <a:t>Schrumdirum</a:t>
            </a:r>
            <a:r>
              <a:rPr kumimoji="0" lang="de-DE" sz="2400" b="0" i="0" u="none" strike="noStrike" kern="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 Nr.12, </a:t>
            </a:r>
            <a:r>
              <a:rPr lang="de-DE" sz="2400" kern="0" dirty="0">
                <a:solidFill>
                  <a:srgbClr val="000000"/>
                </a:solidFill>
                <a:latin typeface="Times New Roman" pitchFamily="18" charset="0"/>
                <a:ea typeface="Calibri" pitchFamily="34" charset="0"/>
                <a:cs typeface="Times New Roman" pitchFamily="18" charset="0"/>
              </a:rPr>
              <a:t>Dezember </a:t>
            </a:r>
            <a:r>
              <a:rPr kumimoji="0" lang="de-DE" sz="2400" b="0" i="0" u="none" strike="noStrike" kern="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2020</a:t>
            </a:r>
            <a:r>
              <a:rPr kumimoji="0" lang="ru-RU" sz="2400" b="0" i="0" u="none" strike="noStrike" kern="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a:t>
            </a:r>
            <a:r>
              <a:rPr kumimoji="0" lang="de-DE" sz="2400" b="0" i="0" u="none" strike="noStrike" kern="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 </a:t>
            </a:r>
            <a:r>
              <a:rPr kumimoji="0" lang="ru-RU" sz="2400" b="0" i="0" u="none" strike="noStrike" kern="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 </a:t>
            </a:r>
          </a:p>
          <a:p>
            <a:endParaRPr kumimoji="0" lang="de-DE" sz="2400" b="0" i="0" u="none" strike="noStrike" kern="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endParaRPr>
          </a:p>
          <a:p>
            <a:r>
              <a:rPr kumimoji="0" lang="de-DE" sz="2400" b="0" i="0" u="none" strike="noStrike" kern="0" cap="none" spc="0" normalizeH="0" baseline="0" noProof="0" dirty="0">
                <a:ln>
                  <a:noFill/>
                </a:ln>
                <a:effectLst/>
                <a:uLnTx/>
                <a:uFillTx/>
                <a:latin typeface="Times New Roman" pitchFamily="18" charset="0"/>
                <a:ea typeface="Calibri" pitchFamily="34" charset="0"/>
                <a:cs typeface="Times New Roman" pitchFamily="18" charset="0"/>
              </a:rPr>
              <a:t>https://city-dobra.ru/articles/illyustratsii-k-nemetskim-skazkam-kartinki.html</a:t>
            </a:r>
            <a:endParaRPr kumimoji="0" lang="ru-RU" sz="2400" b="0" i="0" u="none" strike="noStrike" kern="0" cap="none" spc="0" normalizeH="0" baseline="0" noProof="0" dirty="0">
              <a:ln>
                <a:noFill/>
              </a:ln>
              <a:effectLst/>
              <a:uLnTx/>
              <a:uFillTx/>
              <a:latin typeface="Times New Roman" pitchFamily="18" charset="0"/>
              <a:ea typeface="Calibri" pitchFamily="34" charset="0"/>
              <a:cs typeface="Times New Roman" pitchFamily="18" charset="0"/>
            </a:endParaRPr>
          </a:p>
          <a:p>
            <a:endParaRPr kumimoji="0" lang="ru-RU" sz="2400" b="0" i="0" u="none" strike="noStrike" kern="0" cap="none" spc="0" normalizeH="0" baseline="0" noProof="0" dirty="0">
              <a:ln>
                <a:noFill/>
              </a:ln>
              <a:effectLst/>
              <a:uLnTx/>
              <a:uFillTx/>
              <a:latin typeface="Times New Roman" pitchFamily="18" charset="0"/>
              <a:ea typeface="Calibri" pitchFamily="34" charset="0"/>
              <a:cs typeface="Times New Roman" pitchFamily="18" charset="0"/>
            </a:endParaRPr>
          </a:p>
          <a:p>
            <a:r>
              <a:rPr kumimoji="0" lang="de-DE" sz="2400" b="0" i="0" u="none" strike="noStrike" kern="0" cap="none" spc="0" normalizeH="0" baseline="0" noProof="0" dirty="0">
                <a:ln>
                  <a:noFill/>
                </a:ln>
                <a:solidFill>
                  <a:srgbClr val="000000"/>
                </a:solidFill>
                <a:effectLst/>
                <a:uLnTx/>
                <a:uFillTx/>
                <a:latin typeface="Times New Roman" pitchFamily="18" charset="0"/>
                <a:ea typeface="Calibri" pitchFamily="34" charset="0"/>
                <a:cs typeface="Times New Roman" pitchFamily="18" charset="0"/>
              </a:rPr>
              <a:t>https://ru.pinterest.com/pin/400961173054905683/</a:t>
            </a:r>
          </a:p>
          <a:p>
            <a:endParaRPr lang="ru-RU" dirty="0"/>
          </a:p>
        </p:txBody>
      </p:sp>
    </p:spTree>
    <p:extLst>
      <p:ext uri="{BB962C8B-B14F-4D97-AF65-F5344CB8AC3E}">
        <p14:creationId xmlns:p14="http://schemas.microsoft.com/office/powerpoint/2010/main" val="139719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2057400" y="980728"/>
            <a:ext cx="6400800" cy="1512168"/>
          </a:xfrm>
        </p:spPr>
        <p:txBody>
          <a:bodyPr/>
          <a:lstStyle/>
          <a:p>
            <a:pPr marL="0" indent="0">
              <a:buNone/>
            </a:pPr>
            <a:r>
              <a:rPr lang="de-DE" sz="2400" dirty="0">
                <a:latin typeface="Bahnschrift SemiBold Condensed" panose="020B0502040204020203" pitchFamily="34" charset="0"/>
              </a:rPr>
              <a:t>1.Was ist dein Lieblingsmärchen und warum?</a:t>
            </a:r>
          </a:p>
          <a:p>
            <a:pPr marL="0" indent="0">
              <a:buNone/>
            </a:pPr>
            <a:r>
              <a:rPr lang="de-DE" sz="2400" dirty="0">
                <a:latin typeface="Bahnschrift SemiBold Condensed" panose="020B0502040204020203" pitchFamily="34" charset="0"/>
              </a:rPr>
              <a:t>2.Welches Märchen würdest du gerne selbst erleben?</a:t>
            </a:r>
          </a:p>
          <a:p>
            <a:pPr marL="0" indent="0">
              <a:buNone/>
            </a:pPr>
            <a:r>
              <a:rPr lang="de-DE" sz="2400" dirty="0">
                <a:latin typeface="Bahnschrift SemiBold Condensed" panose="020B0502040204020203" pitchFamily="34" charset="0"/>
              </a:rPr>
              <a:t>3.Welche Rolle würdest du in einem Märchen spielen?</a:t>
            </a:r>
          </a:p>
          <a:p>
            <a:pPr marL="0" indent="0">
              <a:buNone/>
            </a:pPr>
            <a:r>
              <a:rPr lang="de-DE" sz="2400" dirty="0">
                <a:latin typeface="Bahnschrift SemiBold Condensed" panose="020B0502040204020203" pitchFamily="34" charset="0"/>
              </a:rPr>
              <a:t>4.Was macht deiner Meinung nach ein Märchen zu einem Märchen?</a:t>
            </a:r>
          </a:p>
          <a:p>
            <a:pPr marL="0" indent="0">
              <a:buNone/>
            </a:pPr>
            <a:r>
              <a:rPr lang="de-DE" sz="2400" dirty="0">
                <a:latin typeface="Bahnschrift SemiBold Condensed" panose="020B0502040204020203" pitchFamily="34" charset="0"/>
              </a:rPr>
              <a:t>5.Sind Märchen heute noch zeitgemäß?</a:t>
            </a:r>
          </a:p>
          <a:p>
            <a:pPr marL="0" indent="0">
              <a:buNone/>
            </a:pPr>
            <a:r>
              <a:rPr lang="de-DE" sz="2400" dirty="0">
                <a:latin typeface="Bahnschrift SemiBold Condensed" panose="020B0502040204020203" pitchFamily="34" charset="0"/>
              </a:rPr>
              <a:t>6.Warum schreibt man Märchen?</a:t>
            </a:r>
          </a:p>
          <a:p>
            <a:pPr marL="0" indent="0">
              <a:buNone/>
            </a:pPr>
            <a:r>
              <a:rPr lang="de-DE" sz="2400" dirty="0">
                <a:latin typeface="Bahnschrift SemiBold Condensed" panose="020B0502040204020203" pitchFamily="34" charset="0"/>
              </a:rPr>
              <a:t>7. Stell dir vor: Du bist ein Erzähler. Worum geht es in deinem Märchen?</a:t>
            </a:r>
          </a:p>
          <a:p>
            <a:pPr marL="0" indent="0">
              <a:buNone/>
            </a:pPr>
            <a:r>
              <a:rPr lang="de-DE" sz="2400" dirty="0">
                <a:latin typeface="Bahnschrift SemiBold Condensed" panose="020B0502040204020203" pitchFamily="34" charset="0"/>
              </a:rPr>
              <a:t>8. Welche deutsche Märchen und Autoren kennst du?</a:t>
            </a:r>
            <a:endParaRPr lang="ru-RU" sz="2400" dirty="0">
              <a:latin typeface="Bahnschrift SemiBold Condensed" panose="020B0502040204020203" pitchFamily="34" charset="0"/>
            </a:endParaRPr>
          </a:p>
          <a:p>
            <a:endParaRPr lang="ru-RU" dirty="0"/>
          </a:p>
        </p:txBody>
      </p:sp>
      <p:sp>
        <p:nvSpPr>
          <p:cNvPr id="2" name="Заголовок 1">
            <a:extLst>
              <a:ext uri="{FF2B5EF4-FFF2-40B4-BE49-F238E27FC236}">
                <a16:creationId xmlns:a16="http://schemas.microsoft.com/office/drawing/2014/main" id="{3C92A984-7AE7-474C-B161-939C867F013A}"/>
              </a:ext>
            </a:extLst>
          </p:cNvPr>
          <p:cNvSpPr>
            <a:spLocks noGrp="1"/>
          </p:cNvSpPr>
          <p:nvPr>
            <p:ph type="ctrTitle" sz="quarter"/>
          </p:nvPr>
        </p:nvSpPr>
        <p:spPr>
          <a:xfrm>
            <a:off x="2195736" y="188640"/>
            <a:ext cx="6872064" cy="648072"/>
          </a:xfrm>
        </p:spPr>
        <p:txBody>
          <a:bodyPr/>
          <a:lstStyle/>
          <a:p>
            <a:r>
              <a:rPr lang="de-DE" sz="3200" dirty="0">
                <a:solidFill>
                  <a:srgbClr val="C00000"/>
                </a:solidFill>
                <a:latin typeface="Algerian" panose="04020705040A02060702" pitchFamily="82" charset="0"/>
              </a:rPr>
              <a:t>FRAGEN</a:t>
            </a:r>
            <a:endParaRPr lang="ru-RU" sz="3200" dirty="0">
              <a:solidFill>
                <a:srgbClr val="C00000"/>
              </a:solidFill>
            </a:endParaRPr>
          </a:p>
        </p:txBody>
      </p:sp>
    </p:spTree>
    <p:extLst>
      <p:ext uri="{BB962C8B-B14F-4D97-AF65-F5344CB8AC3E}">
        <p14:creationId xmlns:p14="http://schemas.microsoft.com/office/powerpoint/2010/main" val="71343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2267744" y="332656"/>
            <a:ext cx="6400800" cy="504056"/>
          </a:xfrm>
        </p:spPr>
        <p:txBody>
          <a:bodyPr/>
          <a:lstStyle/>
          <a:p>
            <a:r>
              <a:rPr lang="ru-RU" dirty="0"/>
              <a:t> </a:t>
            </a:r>
          </a:p>
        </p:txBody>
      </p:sp>
      <p:sp>
        <p:nvSpPr>
          <p:cNvPr id="6" name="TextBox 5">
            <a:extLst>
              <a:ext uri="{FF2B5EF4-FFF2-40B4-BE49-F238E27FC236}">
                <a16:creationId xmlns:a16="http://schemas.microsoft.com/office/drawing/2014/main" id="{0D573250-07E7-430F-B30C-2B876379B0D6}"/>
              </a:ext>
            </a:extLst>
          </p:cNvPr>
          <p:cNvSpPr txBox="1"/>
          <p:nvPr/>
        </p:nvSpPr>
        <p:spPr>
          <a:xfrm>
            <a:off x="1577609" y="682007"/>
            <a:ext cx="6902009" cy="1077218"/>
          </a:xfrm>
          <a:prstGeom prst="rect">
            <a:avLst/>
          </a:prstGeom>
          <a:noFill/>
        </p:spPr>
        <p:txBody>
          <a:bodyPr wrap="square">
            <a:spAutoFit/>
          </a:bodyPr>
          <a:lstStyle/>
          <a:p>
            <a:r>
              <a:rPr lang="de-DE" sz="3200" dirty="0">
                <a:solidFill>
                  <a:srgbClr val="C00000"/>
                </a:solidFill>
                <a:latin typeface="Algerian" panose="04020705040A02060702" pitchFamily="82" charset="0"/>
                <a:cs typeface="Aharoni" panose="02010803020104030203" pitchFamily="2" charset="-79"/>
              </a:rPr>
              <a:t>Ähnliche und doch verschieden. </a:t>
            </a:r>
            <a:br>
              <a:rPr lang="ru-RU" sz="3200" dirty="0">
                <a:latin typeface="Aharoni" panose="02010803020104030203" pitchFamily="2" charset="-79"/>
                <a:cs typeface="Aharoni" panose="02010803020104030203" pitchFamily="2" charset="-79"/>
              </a:rPr>
            </a:br>
            <a:endParaRPr lang="ru-RU" sz="3200" dirty="0"/>
          </a:p>
        </p:txBody>
      </p:sp>
      <p:sp>
        <p:nvSpPr>
          <p:cNvPr id="8" name="TextBox 7">
            <a:extLst>
              <a:ext uri="{FF2B5EF4-FFF2-40B4-BE49-F238E27FC236}">
                <a16:creationId xmlns:a16="http://schemas.microsoft.com/office/drawing/2014/main" id="{C3D391B7-8FE7-4F9D-8AF6-D0DE030D6712}"/>
              </a:ext>
            </a:extLst>
          </p:cNvPr>
          <p:cNvSpPr txBox="1"/>
          <p:nvPr/>
        </p:nvSpPr>
        <p:spPr>
          <a:xfrm>
            <a:off x="1979712" y="1186063"/>
            <a:ext cx="6688832" cy="2308324"/>
          </a:xfrm>
          <a:prstGeom prst="rect">
            <a:avLst/>
          </a:prstGeom>
          <a:noFill/>
        </p:spPr>
        <p:txBody>
          <a:bodyPr wrap="square">
            <a:spAutoFit/>
          </a:bodyPr>
          <a:lstStyle/>
          <a:p>
            <a:r>
              <a:rPr lang="de-DE" sz="2400" dirty="0">
                <a:latin typeface="Bahnschrift SemiBold Condensed" panose="020B0502040204020203" pitchFamily="34" charset="0"/>
                <a:cs typeface="Aharoni" panose="02010803020104030203" pitchFamily="2" charset="-79"/>
              </a:rPr>
              <a:t>Russische und deutsche Märchen ähneln sich, weil alle Völker in ihren Märchen die wichtigsten Themen  behandeln. Die Märchen widerspiegeln die eigenartigen Unterschiede dieser Völker in ihren Sitten und Bräuchen, ihrer Lebensweise und der Charaktereigenschaften.</a:t>
            </a:r>
            <a:br>
              <a:rPr lang="de-DE" sz="2400" dirty="0">
                <a:latin typeface="Bahnschrift SemiBold Condensed" panose="020B0502040204020203" pitchFamily="34" charset="0"/>
                <a:cs typeface="Aharoni" panose="02010803020104030203" pitchFamily="2" charset="-79"/>
              </a:rPr>
            </a:br>
            <a:endParaRPr lang="ru-RU" sz="2400" dirty="0">
              <a:latin typeface="Bahnschrift SemiBold Condensed" panose="020B0502040204020203" pitchFamily="34" charset="0"/>
            </a:endParaRPr>
          </a:p>
        </p:txBody>
      </p:sp>
      <p:pic>
        <p:nvPicPr>
          <p:cNvPr id="7" name="Рисунок 6">
            <a:extLst>
              <a:ext uri="{FF2B5EF4-FFF2-40B4-BE49-F238E27FC236}">
                <a16:creationId xmlns:a16="http://schemas.microsoft.com/office/drawing/2014/main" id="{E35B331C-6B5E-42D9-B366-C2348655AB82}"/>
              </a:ext>
            </a:extLst>
          </p:cNvPr>
          <p:cNvPicPr>
            <a:picLocks noChangeAspect="1"/>
          </p:cNvPicPr>
          <p:nvPr/>
        </p:nvPicPr>
        <p:blipFill>
          <a:blip r:embed="rId2"/>
          <a:stretch>
            <a:fillRect/>
          </a:stretch>
        </p:blipFill>
        <p:spPr>
          <a:xfrm>
            <a:off x="1577609" y="3277894"/>
            <a:ext cx="3603497" cy="2394824"/>
          </a:xfrm>
          <a:prstGeom prst="rect">
            <a:avLst/>
          </a:prstGeom>
        </p:spPr>
      </p:pic>
      <p:pic>
        <p:nvPicPr>
          <p:cNvPr id="9" name="Рисунок 8">
            <a:extLst>
              <a:ext uri="{FF2B5EF4-FFF2-40B4-BE49-F238E27FC236}">
                <a16:creationId xmlns:a16="http://schemas.microsoft.com/office/drawing/2014/main" id="{F53B3D2B-F277-46D5-8785-DF4AFAB4F57F}"/>
              </a:ext>
            </a:extLst>
          </p:cNvPr>
          <p:cNvPicPr>
            <a:picLocks noChangeAspect="1"/>
          </p:cNvPicPr>
          <p:nvPr/>
        </p:nvPicPr>
        <p:blipFill>
          <a:blip r:embed="rId3"/>
          <a:stretch>
            <a:fillRect/>
          </a:stretch>
        </p:blipFill>
        <p:spPr>
          <a:xfrm>
            <a:off x="5493516" y="3297963"/>
            <a:ext cx="3175028" cy="2373973"/>
          </a:xfrm>
          <a:prstGeom prst="rect">
            <a:avLst/>
          </a:prstGeom>
        </p:spPr>
      </p:pic>
    </p:spTree>
    <p:extLst>
      <p:ext uri="{BB962C8B-B14F-4D97-AF65-F5344CB8AC3E}">
        <p14:creationId xmlns:p14="http://schemas.microsoft.com/office/powerpoint/2010/main" val="2502760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5004048" y="3789040"/>
            <a:ext cx="4063752" cy="252028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sz="2400" b="1" dirty="0">
                <a:solidFill>
                  <a:srgbClr val="C00000"/>
                </a:solidFill>
                <a:latin typeface="Bahnschrift SemiBold Condensed" panose="020B0502040204020203" pitchFamily="34" charset="0"/>
                <a:cs typeface="Aharoni" panose="02010803020104030203" pitchFamily="2" charset="-79"/>
              </a:rPr>
              <a:t>In den deutschen Märchen ist die Hexe auch alt, hässlich und böse. Aber im Vergleich zu ihrer russischen „Kollegin“ bleibt sie böse. Ihr Häschen kann man schon sein, „aus Brot gebaut und mit Kuchen gedeckt“. Ihr Lieblingsessen sind Kinder, aber eigentlich ist sie im Märchen dafür da, um Kinder zu erziehen.</a:t>
            </a:r>
            <a:br>
              <a:rPr lang="ru-RU" sz="2400" b="1" dirty="0">
                <a:solidFill>
                  <a:srgbClr val="C00000"/>
                </a:solidFill>
                <a:latin typeface="Bahnschrift SemiBold Condensed" panose="020B0502040204020203" pitchFamily="34" charset="0"/>
                <a:cs typeface="Aharoni" panose="02010803020104030203" pitchFamily="2" charset="-79"/>
              </a:rPr>
            </a:br>
            <a:r>
              <a:rPr lang="ru-RU" dirty="0">
                <a:solidFill>
                  <a:srgbClr val="C00000"/>
                </a:solidFill>
                <a:latin typeface="Bahnschrift SemiBold Condensed" panose="020B0502040204020203" pitchFamily="34" charset="0"/>
              </a:rPr>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1547664" y="332656"/>
            <a:ext cx="3528392" cy="720080"/>
          </a:xfrm>
        </p:spPr>
        <p:txBody>
          <a:bodyPr/>
          <a:lstStyle/>
          <a:p>
            <a:r>
              <a:rPr lang="de-DE" sz="2400" b="1" dirty="0">
                <a:latin typeface="Bahnschrift SemiBold Condensed" panose="020B0502040204020203" pitchFamily="34" charset="0"/>
                <a:cs typeface="Aharoni" panose="02010803020104030203" pitchFamily="2" charset="-79"/>
              </a:rPr>
              <a:t>Die Baba </a:t>
            </a:r>
            <a:r>
              <a:rPr lang="de-DE" sz="2400" b="1" dirty="0" err="1">
                <a:latin typeface="Bahnschrift SemiBold Condensed" panose="020B0502040204020203" pitchFamily="34" charset="0"/>
                <a:cs typeface="Aharoni" panose="02010803020104030203" pitchFamily="2" charset="-79"/>
              </a:rPr>
              <a:t>Jaga</a:t>
            </a:r>
            <a:r>
              <a:rPr lang="de-DE" sz="2400" b="1" dirty="0">
                <a:latin typeface="Bahnschrift SemiBold Condensed" panose="020B0502040204020203" pitchFamily="34" charset="0"/>
                <a:cs typeface="Aharoni" panose="02010803020104030203" pitchFamily="2" charset="-79"/>
              </a:rPr>
              <a:t> oder </a:t>
            </a:r>
            <a:r>
              <a:rPr lang="de-DE" sz="2400" b="1" dirty="0" err="1">
                <a:latin typeface="Bahnschrift SemiBold Condensed" panose="020B0502040204020203" pitchFamily="34" charset="0"/>
                <a:cs typeface="Aharoni" panose="02010803020104030203" pitchFamily="2" charset="-79"/>
              </a:rPr>
              <a:t>Kostjanaja</a:t>
            </a:r>
            <a:r>
              <a:rPr lang="de-DE" sz="2400" b="1" dirty="0">
                <a:latin typeface="Bahnschrift SemiBold Condensed" panose="020B0502040204020203" pitchFamily="34" charset="0"/>
                <a:cs typeface="Aharoni" panose="02010803020104030203" pitchFamily="2" charset="-79"/>
              </a:rPr>
              <a:t> </a:t>
            </a:r>
            <a:r>
              <a:rPr lang="de-DE" sz="2400" b="1" dirty="0" err="1">
                <a:latin typeface="Bahnschrift SemiBold Condensed" panose="020B0502040204020203" pitchFamily="34" charset="0"/>
                <a:cs typeface="Aharoni" panose="02010803020104030203" pitchFamily="2" charset="-79"/>
              </a:rPr>
              <a:t>Noga</a:t>
            </a:r>
            <a:r>
              <a:rPr lang="de-DE" sz="2400" b="1" dirty="0">
                <a:latin typeface="Bahnschrift SemiBold Condensed" panose="020B0502040204020203" pitchFamily="34" charset="0"/>
                <a:cs typeface="Aharoni" panose="02010803020104030203" pitchFamily="2" charset="-79"/>
              </a:rPr>
              <a:t> aus den russischen Märchen lebt in ihrer „hühnerbeinigen“ Hütte im Wald. Eigentlich ist sie böse. Aber in vielen Märchen hilft sie dem Helden-sie gibt ihm etwas zu  essen  und erlaubt ihm, bei zu übernachten.</a:t>
            </a:r>
            <a:br>
              <a:rPr lang="de-DE" sz="2400" b="1" dirty="0">
                <a:latin typeface="Bahnschrift SemiBold Condensed" panose="020B0502040204020203" pitchFamily="34" charset="0"/>
                <a:cs typeface="Aharoni" panose="02010803020104030203" pitchFamily="2" charset="-79"/>
              </a:rPr>
            </a:br>
            <a:endParaRPr lang="de-DE" sz="2400" b="1" dirty="0">
              <a:latin typeface="Bahnschrift SemiBold Condensed" panose="020B0502040204020203" pitchFamily="34" charset="0"/>
              <a:cs typeface="Aharoni" panose="02010803020104030203" pitchFamily="2" charset="-79"/>
            </a:endParaRPr>
          </a:p>
          <a:p>
            <a:endParaRPr lang="ru-RU" dirty="0"/>
          </a:p>
        </p:txBody>
      </p:sp>
      <p:pic>
        <p:nvPicPr>
          <p:cNvPr id="4" name="Рисунок 3">
            <a:extLst>
              <a:ext uri="{FF2B5EF4-FFF2-40B4-BE49-F238E27FC236}">
                <a16:creationId xmlns:a16="http://schemas.microsoft.com/office/drawing/2014/main" id="{8DD4ABF0-BBEB-4326-8980-72EB2FAFAA90}"/>
              </a:ext>
            </a:extLst>
          </p:cNvPr>
          <p:cNvPicPr>
            <a:picLocks noChangeAspect="1"/>
          </p:cNvPicPr>
          <p:nvPr/>
        </p:nvPicPr>
        <p:blipFill>
          <a:blip r:embed="rId2"/>
          <a:stretch>
            <a:fillRect/>
          </a:stretch>
        </p:blipFill>
        <p:spPr>
          <a:xfrm>
            <a:off x="1494744" y="3645024"/>
            <a:ext cx="3502379" cy="3070579"/>
          </a:xfrm>
          <a:prstGeom prst="rect">
            <a:avLst/>
          </a:prstGeom>
        </p:spPr>
      </p:pic>
      <p:pic>
        <p:nvPicPr>
          <p:cNvPr id="2" name="Рисунок 1">
            <a:extLst>
              <a:ext uri="{FF2B5EF4-FFF2-40B4-BE49-F238E27FC236}">
                <a16:creationId xmlns:a16="http://schemas.microsoft.com/office/drawing/2014/main" id="{D7AA804C-DAFB-4E3D-BEF5-C088FB4028AB}"/>
              </a:ext>
            </a:extLst>
          </p:cNvPr>
          <p:cNvPicPr>
            <a:picLocks noChangeAspect="1"/>
          </p:cNvPicPr>
          <p:nvPr/>
        </p:nvPicPr>
        <p:blipFill>
          <a:blip r:embed="rId3"/>
          <a:stretch>
            <a:fillRect/>
          </a:stretch>
        </p:blipFill>
        <p:spPr>
          <a:xfrm>
            <a:off x="5502647" y="27427"/>
            <a:ext cx="3066554" cy="3048264"/>
          </a:xfrm>
          <a:prstGeom prst="rect">
            <a:avLst/>
          </a:prstGeom>
        </p:spPr>
      </p:pic>
    </p:spTree>
    <p:extLst>
      <p:ext uri="{BB962C8B-B14F-4D97-AF65-F5344CB8AC3E}">
        <p14:creationId xmlns:p14="http://schemas.microsoft.com/office/powerpoint/2010/main" val="257668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1403647" y="332656"/>
            <a:ext cx="3168353" cy="1143000"/>
          </a:xfrm>
        </p:spPr>
        <p:txBody>
          <a:bodyPr/>
          <a:lstStyle/>
          <a:p>
            <a:pPr marL="0" indent="0">
              <a:buNone/>
            </a:pPr>
            <a:r>
              <a:rPr lang="de-DE" sz="2400" dirty="0">
                <a:latin typeface="Bahnschrift SemiBold Condensed" panose="020B0502040204020203" pitchFamily="34" charset="0"/>
                <a:cs typeface="Aharoni" panose="02010803020104030203" pitchFamily="2" charset="-79"/>
              </a:rPr>
              <a:t>Frau Holle.</a:t>
            </a:r>
          </a:p>
          <a:p>
            <a:pPr marL="0" indent="0">
              <a:buNone/>
            </a:pPr>
            <a:r>
              <a:rPr lang="de-DE" sz="2400" dirty="0">
                <a:latin typeface="Bahnschrift SemiBold Condensed" panose="020B0502040204020203" pitchFamily="34" charset="0"/>
                <a:cs typeface="Aharoni" panose="02010803020104030203" pitchFamily="2" charset="-79"/>
              </a:rPr>
              <a:t>Eng verwandt mit Hexe ist Frau Holle. Sie hat große und schiefe Zähne und wenn sie Kissen ausschüttelt, schneit es. Auch holt sie die Kinder, glauben die Deutschen.</a:t>
            </a:r>
            <a:endParaRPr lang="ru-RU" sz="2400" dirty="0">
              <a:latin typeface="Bahnschrift SemiBold Condensed" panose="020B0502040204020203" pitchFamily="34" charset="0"/>
              <a:cs typeface="Aharoni" panose="02010803020104030203" pitchFamily="2" charset="-79"/>
            </a:endParaRPr>
          </a:p>
          <a:p>
            <a:endParaRPr lang="ru-RU" dirty="0"/>
          </a:p>
        </p:txBody>
      </p:sp>
      <p:sp>
        <p:nvSpPr>
          <p:cNvPr id="5" name="TextBox 4">
            <a:extLst>
              <a:ext uri="{FF2B5EF4-FFF2-40B4-BE49-F238E27FC236}">
                <a16:creationId xmlns:a16="http://schemas.microsoft.com/office/drawing/2014/main" id="{E848FA5D-C2FD-4AF3-9424-7D8E486460CD}"/>
              </a:ext>
            </a:extLst>
          </p:cNvPr>
          <p:cNvSpPr txBox="1"/>
          <p:nvPr/>
        </p:nvSpPr>
        <p:spPr>
          <a:xfrm>
            <a:off x="5580112" y="2564904"/>
            <a:ext cx="3168352" cy="4154984"/>
          </a:xfrm>
          <a:prstGeom prst="rect">
            <a:avLst/>
          </a:prstGeom>
          <a:noFill/>
        </p:spPr>
        <p:txBody>
          <a:bodyPr wrap="square">
            <a:spAutoFit/>
          </a:bodyPr>
          <a:lstStyle/>
          <a:p>
            <a:pPr marL="0" indent="0">
              <a:buNone/>
            </a:pPr>
            <a:r>
              <a:rPr lang="de-DE" sz="2400" dirty="0">
                <a:solidFill>
                  <a:srgbClr val="C00000"/>
                </a:solidFill>
                <a:latin typeface="Bahnschrift SemiBold Condensed" panose="020B0502040204020203" pitchFamily="34" charset="0"/>
                <a:cs typeface="Aharoni" panose="02010803020104030203" pitchFamily="2" charset="-79"/>
              </a:rPr>
              <a:t>In der russischen Variante des Märchens von „Frau Holle“ kommen ein fleißiges Mädchen und ihre faule Stiefschwester zu dem guten alten Mann namens </a:t>
            </a:r>
            <a:r>
              <a:rPr lang="de-DE" sz="2400" dirty="0" err="1">
                <a:solidFill>
                  <a:srgbClr val="C00000"/>
                </a:solidFill>
                <a:latin typeface="Bahnschrift SemiBold Condensed" panose="020B0502040204020203" pitchFamily="34" charset="0"/>
                <a:cs typeface="Aharoni" panose="02010803020104030203" pitchFamily="2" charset="-79"/>
              </a:rPr>
              <a:t>Morosko</a:t>
            </a:r>
            <a:r>
              <a:rPr lang="de-DE" sz="2400" dirty="0">
                <a:solidFill>
                  <a:srgbClr val="C00000"/>
                </a:solidFill>
                <a:latin typeface="Bahnschrift SemiBold Condensed" panose="020B0502040204020203" pitchFamily="34" charset="0"/>
                <a:cs typeface="Aharoni" panose="02010803020104030203" pitchFamily="2" charset="-79"/>
              </a:rPr>
              <a:t> </a:t>
            </a:r>
            <a:r>
              <a:rPr lang="ru-RU" sz="2400" dirty="0">
                <a:solidFill>
                  <a:srgbClr val="C00000"/>
                </a:solidFill>
                <a:latin typeface="Bahnschrift SemiBold Condensed" panose="020B0502040204020203" pitchFamily="34" charset="0"/>
                <a:cs typeface="Aharoni" panose="02010803020104030203" pitchFamily="2" charset="-79"/>
              </a:rPr>
              <a:t>(</a:t>
            </a:r>
            <a:r>
              <a:rPr lang="de-DE" sz="2400" dirty="0">
                <a:solidFill>
                  <a:srgbClr val="C00000"/>
                </a:solidFill>
                <a:latin typeface="Bahnschrift SemiBold Condensed" panose="020B0502040204020203" pitchFamily="34" charset="0"/>
                <a:cs typeface="Aharoni" panose="02010803020104030203" pitchFamily="2" charset="-79"/>
              </a:rPr>
              <a:t>Moros).Genau wie Frau Holle symbolisiert er den Winter und handelt gerecht. Er belohnt das fleißige Mädchen und bestraft das faule.</a:t>
            </a:r>
            <a:endParaRPr lang="ru-RU" sz="2400" dirty="0">
              <a:solidFill>
                <a:srgbClr val="C00000"/>
              </a:solidFill>
              <a:latin typeface="Bahnschrift SemiBold Condensed" panose="020B0502040204020203" pitchFamily="34" charset="0"/>
              <a:cs typeface="Aharoni" panose="02010803020104030203" pitchFamily="2" charset="-79"/>
            </a:endParaRPr>
          </a:p>
        </p:txBody>
      </p:sp>
      <p:pic>
        <p:nvPicPr>
          <p:cNvPr id="4" name="Рисунок 3">
            <a:extLst>
              <a:ext uri="{FF2B5EF4-FFF2-40B4-BE49-F238E27FC236}">
                <a16:creationId xmlns:a16="http://schemas.microsoft.com/office/drawing/2014/main" id="{E19F1A40-2E74-43FC-903C-71F15AF194D1}"/>
              </a:ext>
            </a:extLst>
          </p:cNvPr>
          <p:cNvPicPr>
            <a:picLocks noChangeAspect="1"/>
          </p:cNvPicPr>
          <p:nvPr/>
        </p:nvPicPr>
        <p:blipFill>
          <a:blip r:embed="rId2"/>
          <a:stretch>
            <a:fillRect/>
          </a:stretch>
        </p:blipFill>
        <p:spPr>
          <a:xfrm>
            <a:off x="5008238" y="138112"/>
            <a:ext cx="3740226" cy="2426792"/>
          </a:xfrm>
          <a:prstGeom prst="rect">
            <a:avLst/>
          </a:prstGeom>
        </p:spPr>
      </p:pic>
      <p:pic>
        <p:nvPicPr>
          <p:cNvPr id="6" name="Рисунок 5">
            <a:extLst>
              <a:ext uri="{FF2B5EF4-FFF2-40B4-BE49-F238E27FC236}">
                <a16:creationId xmlns:a16="http://schemas.microsoft.com/office/drawing/2014/main" id="{20F4825B-BCED-4C12-8982-98FD1EE4DFE2}"/>
              </a:ext>
            </a:extLst>
          </p:cNvPr>
          <p:cNvPicPr>
            <a:picLocks noChangeAspect="1"/>
          </p:cNvPicPr>
          <p:nvPr/>
        </p:nvPicPr>
        <p:blipFill>
          <a:blip r:embed="rId3"/>
          <a:stretch>
            <a:fillRect/>
          </a:stretch>
        </p:blipFill>
        <p:spPr>
          <a:xfrm>
            <a:off x="2200928" y="3330584"/>
            <a:ext cx="2587095" cy="3194760"/>
          </a:xfrm>
          <a:prstGeom prst="rect">
            <a:avLst/>
          </a:prstGeom>
        </p:spPr>
      </p:pic>
    </p:spTree>
    <p:extLst>
      <p:ext uri="{BB962C8B-B14F-4D97-AF65-F5344CB8AC3E}">
        <p14:creationId xmlns:p14="http://schemas.microsoft.com/office/powerpoint/2010/main" val="2106723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5796136" y="2636912"/>
            <a:ext cx="3271664" cy="7920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1259632" y="0"/>
            <a:ext cx="4176464" cy="1052736"/>
          </a:xfrm>
        </p:spPr>
        <p:txBody>
          <a:bodyPr/>
          <a:lstStyle/>
          <a:p>
            <a:r>
              <a:rPr lang="de-DE" sz="2400" dirty="0">
                <a:solidFill>
                  <a:srgbClr val="C00000"/>
                </a:solidFill>
                <a:latin typeface="Bahnschrift SemiBold Condensed" panose="020B0502040204020203" pitchFamily="34" charset="0"/>
                <a:cs typeface="Aharoni" panose="02010803020104030203" pitchFamily="2" charset="-79"/>
              </a:rPr>
              <a:t>Iwan Durak kommt in russischen Märchen oft vor. In der Regel ist er der dritte Sohn in der Familie. Durch seine Gescheitheit findet immer Lösungen aus den Situationen, in  die er auf seinem Lebensweg gäret und gewinnt die Zarentochter zur  Belohnung. Er sucht und findet immer diejenigen, die seine Hilfe brauchen. </a:t>
            </a:r>
            <a:endParaRPr lang="ru-RU" sz="2400" dirty="0">
              <a:solidFill>
                <a:srgbClr val="C00000"/>
              </a:solidFill>
              <a:latin typeface="Bahnschrift SemiBold Condensed" panose="020B0502040204020203" pitchFamily="34" charset="0"/>
              <a:cs typeface="Aharoni" panose="02010803020104030203" pitchFamily="2" charset="-79"/>
            </a:endParaRPr>
          </a:p>
          <a:p>
            <a:r>
              <a:rPr lang="ru-RU" sz="2400" dirty="0">
                <a:solidFill>
                  <a:srgbClr val="C00000"/>
                </a:solidFill>
                <a:latin typeface="Bahnschrift SemiBold Condensed" panose="020B0502040204020203" pitchFamily="34" charset="0"/>
              </a:rPr>
              <a:t> </a:t>
            </a:r>
          </a:p>
        </p:txBody>
      </p:sp>
      <p:sp>
        <p:nvSpPr>
          <p:cNvPr id="5" name="TextBox 4">
            <a:extLst>
              <a:ext uri="{FF2B5EF4-FFF2-40B4-BE49-F238E27FC236}">
                <a16:creationId xmlns:a16="http://schemas.microsoft.com/office/drawing/2014/main" id="{A53E1FD4-2ABA-42B9-B90F-5CF59879F3E4}"/>
              </a:ext>
            </a:extLst>
          </p:cNvPr>
          <p:cNvSpPr txBox="1"/>
          <p:nvPr/>
        </p:nvSpPr>
        <p:spPr>
          <a:xfrm>
            <a:off x="5580113" y="3284983"/>
            <a:ext cx="3563888" cy="3416320"/>
          </a:xfrm>
          <a:prstGeom prst="rect">
            <a:avLst/>
          </a:prstGeom>
          <a:noFill/>
        </p:spPr>
        <p:txBody>
          <a:bodyPr wrap="square">
            <a:spAutoFit/>
          </a:bodyPr>
          <a:lstStyle/>
          <a:p>
            <a:pPr marL="0" indent="0">
              <a:buNone/>
            </a:pPr>
            <a:r>
              <a:rPr lang="de-DE" sz="2400" dirty="0">
                <a:latin typeface="Bahnschrift SemiBold Condensed" panose="020B0502040204020203" pitchFamily="34" charset="0"/>
                <a:cs typeface="Aharoni" panose="02010803020104030203" pitchFamily="2" charset="-79"/>
              </a:rPr>
              <a:t>In den deutschen Märchen ist Hans dumm und bleibt auch so. Die Dummheit wird ausgelacht und bestraft. Der Fleiß wird aber gelobt. In vielen Märchen der Brüder Grimm ist der Held auf der Suche nach dem Glück und findet seinen Platz im Leben durch seinen Fleiß.</a:t>
            </a:r>
            <a:endParaRPr lang="ru-RU" sz="2400" dirty="0">
              <a:latin typeface="Bahnschrift SemiBold Condensed" panose="020B0502040204020203" pitchFamily="34" charset="0"/>
              <a:cs typeface="Aharoni" panose="02010803020104030203" pitchFamily="2" charset="-79"/>
            </a:endParaRPr>
          </a:p>
        </p:txBody>
      </p:sp>
      <p:pic>
        <p:nvPicPr>
          <p:cNvPr id="4" name="Рисунок 3">
            <a:extLst>
              <a:ext uri="{FF2B5EF4-FFF2-40B4-BE49-F238E27FC236}">
                <a16:creationId xmlns:a16="http://schemas.microsoft.com/office/drawing/2014/main" id="{75E7D57E-81DE-4483-B455-D8CD238EA707}"/>
              </a:ext>
            </a:extLst>
          </p:cNvPr>
          <p:cNvPicPr>
            <a:picLocks noChangeAspect="1"/>
          </p:cNvPicPr>
          <p:nvPr/>
        </p:nvPicPr>
        <p:blipFill>
          <a:blip r:embed="rId2"/>
          <a:stretch>
            <a:fillRect/>
          </a:stretch>
        </p:blipFill>
        <p:spPr>
          <a:xfrm>
            <a:off x="1907704" y="3469143"/>
            <a:ext cx="3114675" cy="3048000"/>
          </a:xfrm>
          <a:prstGeom prst="rect">
            <a:avLst/>
          </a:prstGeom>
        </p:spPr>
      </p:pic>
      <p:pic>
        <p:nvPicPr>
          <p:cNvPr id="6" name="Рисунок 5">
            <a:extLst>
              <a:ext uri="{FF2B5EF4-FFF2-40B4-BE49-F238E27FC236}">
                <a16:creationId xmlns:a16="http://schemas.microsoft.com/office/drawing/2014/main" id="{F7DE5EAA-426A-45C4-B35D-3DC840223634}"/>
              </a:ext>
            </a:extLst>
          </p:cNvPr>
          <p:cNvPicPr>
            <a:picLocks noChangeAspect="1"/>
          </p:cNvPicPr>
          <p:nvPr/>
        </p:nvPicPr>
        <p:blipFill>
          <a:blip r:embed="rId3"/>
          <a:stretch>
            <a:fillRect/>
          </a:stretch>
        </p:blipFill>
        <p:spPr>
          <a:xfrm>
            <a:off x="5580114" y="215101"/>
            <a:ext cx="3413700" cy="2997875"/>
          </a:xfrm>
          <a:prstGeom prst="rect">
            <a:avLst/>
          </a:prstGeom>
        </p:spPr>
      </p:pic>
    </p:spTree>
    <p:extLst>
      <p:ext uri="{BB962C8B-B14F-4D97-AF65-F5344CB8AC3E}">
        <p14:creationId xmlns:p14="http://schemas.microsoft.com/office/powerpoint/2010/main" val="3945345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4788026" y="332656"/>
            <a:ext cx="3880518" cy="3096344"/>
          </a:xfrm>
        </p:spPr>
        <p:txBody>
          <a:bodyPr/>
          <a:lstStyle/>
          <a:p>
            <a:r>
              <a:rPr lang="de-DE" b="1" dirty="0">
                <a:solidFill>
                  <a:srgbClr val="C00000"/>
                </a:solidFill>
                <a:latin typeface="Algerian" panose="04020705040A02060702" pitchFamily="82" charset="0"/>
              </a:rPr>
              <a:t>Die deutsche Märchenstraße</a:t>
            </a:r>
            <a:r>
              <a:rPr lang="de-DE" dirty="0">
                <a:solidFill>
                  <a:srgbClr val="C00000"/>
                </a:solidFill>
                <a:latin typeface="Algerian" panose="04020705040A02060702" pitchFamily="82" charset="0"/>
              </a:rPr>
              <a:t>.</a:t>
            </a:r>
            <a:endParaRPr lang="ru-RU" dirty="0">
              <a:solidFill>
                <a:srgbClr val="C00000"/>
              </a:solidFill>
              <a:latin typeface="+mj-lt"/>
            </a:endParaRPr>
          </a:p>
          <a:p>
            <a:pPr algn="just"/>
            <a:r>
              <a:rPr lang="de-DE" sz="1800" dirty="0">
                <a:latin typeface="+mj-lt"/>
              </a:rPr>
              <a:t> </a:t>
            </a:r>
            <a:r>
              <a:rPr lang="de-DE" sz="2400" dirty="0">
                <a:latin typeface="Bahnschrift SemiBold Condensed" panose="020B0502040204020203" pitchFamily="34" charset="0"/>
              </a:rPr>
              <a:t>Fast jeder hat schon von den Märchen der Brüder Grimm gehört. Jacob und Wilhelm</a:t>
            </a:r>
            <a:r>
              <a:rPr lang="ru-RU" sz="2400" dirty="0">
                <a:latin typeface="Bahnschrift SemiBold Condensed" panose="020B0502040204020203" pitchFamily="34" charset="0"/>
              </a:rPr>
              <a:t> </a:t>
            </a:r>
            <a:r>
              <a:rPr lang="de-DE" sz="2400" dirty="0">
                <a:latin typeface="Bahnschrift SemiBold Condensed" panose="020B0502040204020203" pitchFamily="34" charset="0"/>
              </a:rPr>
              <a:t>Grimm lebten im 19.Jahrhundert und sammelten Märchen und Sagen. Im Andenken an den Brüder Grimm und ihre Arbeit ist vor einziger Zeit eine besondere Straße geschaffen worden. Sie heißt Deutsche Märchenstraße. Die Route beginnt in Hanau, dem Geburtsort der Brüder Grimm, und endet in Bremen. An der Märchenstraße liegen die Orte, wo sie die Märchen gehört haben.</a:t>
            </a:r>
            <a:br>
              <a:rPr lang="de-DE" sz="2400" dirty="0">
                <a:latin typeface="Bahnschrift SemiBold Condensed" panose="020B0502040204020203" pitchFamily="34" charset="0"/>
              </a:rPr>
            </a:br>
            <a:endParaRPr lang="ru-RU" sz="2400" dirty="0">
              <a:latin typeface="Bahnschrift SemiBold Condensed" panose="020B0502040204020203" pitchFamily="34" charset="0"/>
            </a:endParaRPr>
          </a:p>
        </p:txBody>
      </p:sp>
      <p:pic>
        <p:nvPicPr>
          <p:cNvPr id="4" name="Рисунок 3">
            <a:extLst>
              <a:ext uri="{FF2B5EF4-FFF2-40B4-BE49-F238E27FC236}">
                <a16:creationId xmlns:a16="http://schemas.microsoft.com/office/drawing/2014/main" id="{9763FAF2-7DED-4085-899A-E1A9EC6A6EA6}"/>
              </a:ext>
            </a:extLst>
          </p:cNvPr>
          <p:cNvPicPr>
            <a:picLocks noChangeAspect="1"/>
          </p:cNvPicPr>
          <p:nvPr/>
        </p:nvPicPr>
        <p:blipFill>
          <a:blip r:embed="rId2"/>
          <a:stretch>
            <a:fillRect/>
          </a:stretch>
        </p:blipFill>
        <p:spPr>
          <a:xfrm>
            <a:off x="1979711" y="2429432"/>
            <a:ext cx="2376263" cy="4455134"/>
          </a:xfrm>
          <a:prstGeom prst="rect">
            <a:avLst/>
          </a:prstGeom>
        </p:spPr>
      </p:pic>
      <p:pic>
        <p:nvPicPr>
          <p:cNvPr id="5" name="Рисунок 4">
            <a:extLst>
              <a:ext uri="{FF2B5EF4-FFF2-40B4-BE49-F238E27FC236}">
                <a16:creationId xmlns:a16="http://schemas.microsoft.com/office/drawing/2014/main" id="{08F1CEFB-F988-443B-9A43-E1521BC4D7EA}"/>
              </a:ext>
            </a:extLst>
          </p:cNvPr>
          <p:cNvPicPr>
            <a:picLocks noChangeAspect="1"/>
          </p:cNvPicPr>
          <p:nvPr/>
        </p:nvPicPr>
        <p:blipFill>
          <a:blip r:embed="rId3"/>
          <a:stretch>
            <a:fillRect/>
          </a:stretch>
        </p:blipFill>
        <p:spPr>
          <a:xfrm>
            <a:off x="1619672" y="1"/>
            <a:ext cx="3168354" cy="2474218"/>
          </a:xfrm>
          <a:prstGeom prst="rect">
            <a:avLst/>
          </a:prstGeom>
        </p:spPr>
      </p:pic>
    </p:spTree>
    <p:extLst>
      <p:ext uri="{BB962C8B-B14F-4D97-AF65-F5344CB8AC3E}">
        <p14:creationId xmlns:p14="http://schemas.microsoft.com/office/powerpoint/2010/main" val="2898500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2267744" y="332656"/>
            <a:ext cx="6400800" cy="504056"/>
          </a:xfrm>
        </p:spPr>
        <p:txBody>
          <a:bodyPr/>
          <a:lstStyle/>
          <a:p>
            <a:r>
              <a:rPr lang="de-DE" sz="2400" dirty="0">
                <a:latin typeface="Bahnschrift SemiBold Condensed" panose="020B0502040204020203" pitchFamily="34" charset="0"/>
              </a:rPr>
              <a:t>Als erstens bietet sich die Stadt </a:t>
            </a:r>
            <a:r>
              <a:rPr lang="de-DE" sz="2400" b="1" dirty="0">
                <a:latin typeface="Bahnschrift SemiBold Condensed" panose="020B0502040204020203" pitchFamily="34" charset="0"/>
              </a:rPr>
              <a:t>Schwalmtal </a:t>
            </a:r>
            <a:r>
              <a:rPr lang="de-DE" sz="2400" dirty="0">
                <a:latin typeface="Bahnschrift SemiBold Condensed" panose="020B0502040204020203" pitchFamily="34" charset="0"/>
              </a:rPr>
              <a:t>an. Die Bürger halten es für möglich, dass hier in uralter Zeit das Märchen von Rotkäppchen und dem Wolf entstanden ist. Daher heißt diese Gegend „</a:t>
            </a:r>
            <a:r>
              <a:rPr lang="de-DE" sz="2400" dirty="0" err="1">
                <a:latin typeface="Bahnschrift SemiBold Condensed" panose="020B0502040204020203" pitchFamily="34" charset="0"/>
              </a:rPr>
              <a:t>Rotkäppchenland</a:t>
            </a:r>
            <a:r>
              <a:rPr lang="de-DE" sz="2400" dirty="0">
                <a:latin typeface="Bahnschrift SemiBold Condensed" panose="020B0502040204020203" pitchFamily="34" charset="0"/>
              </a:rPr>
              <a:t>“</a:t>
            </a:r>
            <a:endParaRPr lang="ru-RU" sz="2400" dirty="0">
              <a:latin typeface="Bahnschrift SemiBold Condensed" panose="020B0502040204020203" pitchFamily="34" charset="0"/>
            </a:endParaRPr>
          </a:p>
          <a:p>
            <a:r>
              <a:rPr lang="ru-RU" sz="2400" dirty="0">
                <a:latin typeface="Bahnschrift SemiBold Condensed" panose="020B0502040204020203" pitchFamily="34" charset="0"/>
              </a:rPr>
              <a:t> </a:t>
            </a:r>
          </a:p>
        </p:txBody>
      </p:sp>
      <p:pic>
        <p:nvPicPr>
          <p:cNvPr id="2" name="Рисунок 1">
            <a:extLst>
              <a:ext uri="{FF2B5EF4-FFF2-40B4-BE49-F238E27FC236}">
                <a16:creationId xmlns:a16="http://schemas.microsoft.com/office/drawing/2014/main" id="{1763AC3F-16DD-4E01-9262-38E7A7DC661A}"/>
              </a:ext>
            </a:extLst>
          </p:cNvPr>
          <p:cNvPicPr>
            <a:picLocks noChangeAspect="1"/>
          </p:cNvPicPr>
          <p:nvPr/>
        </p:nvPicPr>
        <p:blipFill>
          <a:blip r:embed="rId2"/>
          <a:stretch>
            <a:fillRect/>
          </a:stretch>
        </p:blipFill>
        <p:spPr>
          <a:xfrm>
            <a:off x="2901466" y="2254594"/>
            <a:ext cx="5486958" cy="3694686"/>
          </a:xfrm>
          <a:prstGeom prst="rect">
            <a:avLst/>
          </a:prstGeom>
        </p:spPr>
      </p:pic>
    </p:spTree>
    <p:extLst>
      <p:ext uri="{BB962C8B-B14F-4D97-AF65-F5344CB8AC3E}">
        <p14:creationId xmlns:p14="http://schemas.microsoft.com/office/powerpoint/2010/main" val="2214622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2954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dirty="0"/>
              <a:t>  </a:t>
            </a:r>
          </a:p>
        </p:txBody>
      </p:sp>
      <p:sp>
        <p:nvSpPr>
          <p:cNvPr id="3" name="Подзаголовок 2">
            <a:extLst>
              <a:ext uri="{FF2B5EF4-FFF2-40B4-BE49-F238E27FC236}">
                <a16:creationId xmlns:a16="http://schemas.microsoft.com/office/drawing/2014/main" id="{F9247263-9ACC-4D92-87C4-DE035981B0FE}"/>
              </a:ext>
            </a:extLst>
          </p:cNvPr>
          <p:cNvSpPr>
            <a:spLocks noGrp="1"/>
          </p:cNvSpPr>
          <p:nvPr>
            <p:ph type="subTitle" sz="quarter" idx="1"/>
          </p:nvPr>
        </p:nvSpPr>
        <p:spPr>
          <a:xfrm>
            <a:off x="2051720" y="332656"/>
            <a:ext cx="6616824" cy="504056"/>
          </a:xfrm>
        </p:spPr>
        <p:txBody>
          <a:bodyPr/>
          <a:lstStyle/>
          <a:p>
            <a:r>
              <a:rPr lang="de-DE" sz="2400" dirty="0">
                <a:latin typeface="Bahnschrift SemiBold Condensed" panose="020B0502040204020203" pitchFamily="34" charset="0"/>
              </a:rPr>
              <a:t>Wenn man den Berg </a:t>
            </a:r>
            <a:r>
              <a:rPr lang="de-DE" sz="2400" b="1" dirty="0">
                <a:latin typeface="Bahnschrift SemiBold Condensed" panose="020B0502040204020203" pitchFamily="34" charset="0"/>
              </a:rPr>
              <a:t>Hoher Meißner</a:t>
            </a:r>
            <a:r>
              <a:rPr lang="de-DE" sz="2400" dirty="0">
                <a:latin typeface="Bahnschrift SemiBold Condensed" panose="020B0502040204020203" pitchFamily="34" charset="0"/>
              </a:rPr>
              <a:t> in der Nähe des Städtchens Hessisch Lichtenau besucht, kommt man in das Herrschaftsgebiet der Frau Holle. Denn auf dem Berg soll sie gewohnt und ihre Betten ausgeschüttelt haben.</a:t>
            </a:r>
            <a:endParaRPr lang="ru-RU" sz="2400" dirty="0">
              <a:latin typeface="Bahnschrift SemiBold Condensed" panose="020B0502040204020203" pitchFamily="34" charset="0"/>
            </a:endParaRPr>
          </a:p>
          <a:p>
            <a:r>
              <a:rPr lang="ru-RU" sz="2400" dirty="0">
                <a:latin typeface="Bahnschrift SemiBold Condensed" panose="020B0502040204020203" pitchFamily="34" charset="0"/>
              </a:rPr>
              <a:t> </a:t>
            </a:r>
          </a:p>
        </p:txBody>
      </p:sp>
      <p:pic>
        <p:nvPicPr>
          <p:cNvPr id="2" name="Рисунок 1">
            <a:extLst>
              <a:ext uri="{FF2B5EF4-FFF2-40B4-BE49-F238E27FC236}">
                <a16:creationId xmlns:a16="http://schemas.microsoft.com/office/drawing/2014/main" id="{BA53D634-E803-45E1-926E-3172896730E9}"/>
              </a:ext>
            </a:extLst>
          </p:cNvPr>
          <p:cNvPicPr>
            <a:picLocks noChangeAspect="1"/>
          </p:cNvPicPr>
          <p:nvPr/>
        </p:nvPicPr>
        <p:blipFill>
          <a:blip r:embed="rId2"/>
          <a:stretch>
            <a:fillRect/>
          </a:stretch>
        </p:blipFill>
        <p:spPr>
          <a:xfrm>
            <a:off x="1691680" y="2628111"/>
            <a:ext cx="7376120" cy="2817114"/>
          </a:xfrm>
          <a:prstGeom prst="rect">
            <a:avLst/>
          </a:prstGeom>
        </p:spPr>
      </p:pic>
    </p:spTree>
    <p:extLst>
      <p:ext uri="{BB962C8B-B14F-4D97-AF65-F5344CB8AC3E}">
        <p14:creationId xmlns:p14="http://schemas.microsoft.com/office/powerpoint/2010/main" val="778736979"/>
      </p:ext>
    </p:extLst>
  </p:cSld>
  <p:clrMapOvr>
    <a:masterClrMapping/>
  </p:clrMapOvr>
</p:sld>
</file>

<file path=ppt/theme/theme1.xml><?xml version="1.0" encoding="utf-8"?>
<a:theme xmlns:a="http://schemas.openxmlformats.org/drawingml/2006/main" name="JIGSAW">
  <a:themeElements>
    <a:clrScheme name="JIGSAW 4">
      <a:dk1>
        <a:srgbClr val="000000"/>
      </a:dk1>
      <a:lt1>
        <a:srgbClr val="FFFFFF"/>
      </a:lt1>
      <a:dk2>
        <a:srgbClr val="FF0033"/>
      </a:dk2>
      <a:lt2>
        <a:srgbClr val="FFCCCC"/>
      </a:lt2>
      <a:accent1>
        <a:srgbClr val="0099FF"/>
      </a:accent1>
      <a:accent2>
        <a:srgbClr val="33CC33"/>
      </a:accent2>
      <a:accent3>
        <a:srgbClr val="FFFFFF"/>
      </a:accent3>
      <a:accent4>
        <a:srgbClr val="000000"/>
      </a:accent4>
      <a:accent5>
        <a:srgbClr val="AACAFF"/>
      </a:accent5>
      <a:accent6>
        <a:srgbClr val="2DB92D"/>
      </a:accent6>
      <a:hlink>
        <a:srgbClr val="FFFF66"/>
      </a:hlink>
      <a:folHlink>
        <a:srgbClr val="FFFFCC"/>
      </a:folHlink>
    </a:clrScheme>
    <a:fontScheme name="JIGSAW">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IGSAW 1">
        <a:dk1>
          <a:srgbClr val="003366"/>
        </a:dk1>
        <a:lt1>
          <a:srgbClr val="EAEAEA"/>
        </a:lt1>
        <a:dk2>
          <a:srgbClr val="0099CC"/>
        </a:dk2>
        <a:lt2>
          <a:srgbClr val="66FFFF"/>
        </a:lt2>
        <a:accent1>
          <a:srgbClr val="33CCFF"/>
        </a:accent1>
        <a:accent2>
          <a:srgbClr val="9999FF"/>
        </a:accent2>
        <a:accent3>
          <a:srgbClr val="AACAE2"/>
        </a:accent3>
        <a:accent4>
          <a:srgbClr val="C8C8C8"/>
        </a:accent4>
        <a:accent5>
          <a:srgbClr val="ADE2FF"/>
        </a:accent5>
        <a:accent6>
          <a:srgbClr val="8A8AE7"/>
        </a:accent6>
        <a:hlink>
          <a:srgbClr val="CC99FF"/>
        </a:hlink>
        <a:folHlink>
          <a:srgbClr val="008080"/>
        </a:folHlink>
      </a:clrScheme>
      <a:clrMap bg1="dk2" tx1="lt1" bg2="dk1" tx2="lt2" accent1="accent1" accent2="accent2" accent3="accent3" accent4="accent4" accent5="accent5" accent6="accent6" hlink="hlink" folHlink="folHlink"/>
    </a:extraClrScheme>
    <a:extraClrScheme>
      <a:clrScheme name="JIGSAW 2">
        <a:dk1>
          <a:srgbClr val="003366"/>
        </a:dk1>
        <a:lt1>
          <a:srgbClr val="CCECFF"/>
        </a:lt1>
        <a:dk2>
          <a:srgbClr val="0099CC"/>
        </a:dk2>
        <a:lt2>
          <a:srgbClr val="99CCFF"/>
        </a:lt2>
        <a:accent1>
          <a:srgbClr val="33CCFF"/>
        </a:accent1>
        <a:accent2>
          <a:srgbClr val="9999FF"/>
        </a:accent2>
        <a:accent3>
          <a:srgbClr val="E2F4FF"/>
        </a:accent3>
        <a:accent4>
          <a:srgbClr val="002A56"/>
        </a:accent4>
        <a:accent5>
          <a:srgbClr val="ADE2FF"/>
        </a:accent5>
        <a:accent6>
          <a:srgbClr val="8A8AE7"/>
        </a:accent6>
        <a:hlink>
          <a:srgbClr val="CC99FF"/>
        </a:hlink>
        <a:folHlink>
          <a:srgbClr val="CCCCFF"/>
        </a:folHlink>
      </a:clrScheme>
      <a:clrMap bg1="lt1" tx1="dk1" bg2="lt2" tx2="dk2" accent1="accent1" accent2="accent2" accent3="accent3" accent4="accent4" accent5="accent5" accent6="accent6" hlink="hlink" folHlink="folHlink"/>
    </a:extraClrScheme>
    <a:extraClrScheme>
      <a:clrScheme name="JIGSAW 3">
        <a:dk1>
          <a:srgbClr val="000000"/>
        </a:dk1>
        <a:lt1>
          <a:srgbClr val="FFFFFF"/>
        </a:lt1>
        <a:dk2>
          <a:srgbClr val="000000"/>
        </a:dk2>
        <a:lt2>
          <a:srgbClr val="B2B2B2"/>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JIGSAW 4">
        <a:dk1>
          <a:srgbClr val="000000"/>
        </a:dk1>
        <a:lt1>
          <a:srgbClr val="FFFFFF"/>
        </a:lt1>
        <a:dk2>
          <a:srgbClr val="FF0033"/>
        </a:dk2>
        <a:lt2>
          <a:srgbClr val="FFCCCC"/>
        </a:lt2>
        <a:accent1>
          <a:srgbClr val="0099FF"/>
        </a:accent1>
        <a:accent2>
          <a:srgbClr val="33CC33"/>
        </a:accent2>
        <a:accent3>
          <a:srgbClr val="FFFFFF"/>
        </a:accent3>
        <a:accent4>
          <a:srgbClr val="000000"/>
        </a:accent4>
        <a:accent5>
          <a:srgbClr val="AACAFF"/>
        </a:accent5>
        <a:accent6>
          <a:srgbClr val="2DB92D"/>
        </a:accent6>
        <a:hlink>
          <a:srgbClr val="FFFF66"/>
        </a:hlink>
        <a:folHlink>
          <a:srgbClr val="FFFFCC"/>
        </a:folHlink>
      </a:clrScheme>
      <a:clrMap bg1="lt1" tx1="dk1" bg2="lt2" tx2="dk2" accent1="accent1" accent2="accent2" accent3="accent3" accent4="accent4" accent5="accent5" accent6="accent6" hlink="hlink" folHlink="folHlink"/>
    </a:extraClrScheme>
    <a:extraClrScheme>
      <a:clrScheme name="JIGSAW 5">
        <a:dk1>
          <a:srgbClr val="6B4587"/>
        </a:dk1>
        <a:lt1>
          <a:srgbClr val="CCECFF"/>
        </a:lt1>
        <a:dk2>
          <a:srgbClr val="A67FC4"/>
        </a:dk2>
        <a:lt2>
          <a:srgbClr val="66FFFF"/>
        </a:lt2>
        <a:accent1>
          <a:srgbClr val="0099FF"/>
        </a:accent1>
        <a:accent2>
          <a:srgbClr val="9999FF"/>
        </a:accent2>
        <a:accent3>
          <a:srgbClr val="D0C0DE"/>
        </a:accent3>
        <a:accent4>
          <a:srgbClr val="AEC9DA"/>
        </a:accent4>
        <a:accent5>
          <a:srgbClr val="AACAFF"/>
        </a:accent5>
        <a:accent6>
          <a:srgbClr val="8A8AE7"/>
        </a:accent6>
        <a:hlink>
          <a:srgbClr val="CC99FF"/>
        </a:hlink>
        <a:folHlink>
          <a:srgbClr val="0099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TotalTime>
  <Words>1313</Words>
  <Application>Microsoft Office PowerPoint</Application>
  <PresentationFormat>Экран (4:3)</PresentationFormat>
  <Paragraphs>89</Paragraphs>
  <Slides>17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17</vt:i4>
      </vt:variant>
    </vt:vector>
  </HeadingPairs>
  <TitlesOfParts>
    <vt:vector size="23" baseType="lpstr">
      <vt:lpstr>Aharoni</vt:lpstr>
      <vt:lpstr>Algerian</vt:lpstr>
      <vt:lpstr>Arial</vt:lpstr>
      <vt:lpstr>Bahnschrift SemiBold Condensed</vt:lpstr>
      <vt:lpstr>Times New Roman</vt:lpstr>
      <vt:lpstr>JIGSAW</vt:lpstr>
      <vt:lpstr>  </vt:lpstr>
      <vt:lpstr>FRAGEN</vt:lpstr>
      <vt:lpstr>  </vt:lpstr>
      <vt:lpstr>In den deutschen Märchen ist die Hexe auch alt, hässlich und böse. Aber im Vergleich zu ihrer russischen „Kollegin“ bleibt sie böse. Ihr Häschen kann man schon sein, „aus Brot gebaut und mit Kuchen gedeckt“. Ihr Lieblingsessen sind Kinder, aber eigentlich ist sie im Märchen dafür da, um Kinder zu erziehen.   </vt:lpstr>
      <vt:lpstr>  </vt:lpstr>
      <vt:lpstr>  </vt:lpstr>
      <vt:lpstr>  </vt:lpstr>
      <vt:lpstr>  </vt:lpstr>
      <vt:lpstr>  </vt:lpstr>
      <vt:lpstr>  </vt:lpstr>
      <vt:lpstr>  </vt:lpstr>
      <vt:lpstr>  </vt:lpstr>
      <vt:lpstr>2.Mit mir bracht man keine Supermärkte, keinen Kühlschrank und keinen Herd. Hast du Hunger? Sag einfach magische Worte und eine Mahlzeit ist schon da. Außerdem muss man nach dem Essen nicht einmal das Geschirr spülen! Krass, oder?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_Wizard_</dc:creator>
  <cp:lastModifiedBy>USER</cp:lastModifiedBy>
  <cp:revision>95</cp:revision>
  <dcterms:created xsi:type="dcterms:W3CDTF">2007-06-30T16:47:33Z</dcterms:created>
  <dcterms:modified xsi:type="dcterms:W3CDTF">2024-11-07T18:03:36Z</dcterms:modified>
</cp:coreProperties>
</file>