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56" r:id="rId2"/>
    <p:sldId id="335" r:id="rId3"/>
    <p:sldId id="349" r:id="rId4"/>
    <p:sldId id="350" r:id="rId5"/>
    <p:sldId id="351" r:id="rId6"/>
    <p:sldId id="352" r:id="rId7"/>
    <p:sldId id="353" r:id="rId8"/>
    <p:sldId id="340" r:id="rId9"/>
    <p:sldId id="354" r:id="rId10"/>
    <p:sldId id="268" r:id="rId11"/>
  </p:sldIdLst>
  <p:sldSz cx="10691813" cy="7559675"/>
  <p:notesSz cx="6858000" cy="9144000"/>
  <p:defaultTextStyle>
    <a:defPPr>
      <a:defRPr lang="ru-RU"/>
    </a:defPPr>
    <a:lvl1pPr marL="0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 userDrawn="1">
          <p15:clr>
            <a:srgbClr val="A4A3A4"/>
          </p15:clr>
        </p15:guide>
        <p15:guide id="2" pos="33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4BD"/>
    <a:srgbClr val="2D7FBD"/>
    <a:srgbClr val="FFFFFF"/>
    <a:srgbClr val="49BBD5"/>
    <a:srgbClr val="5AC1DA"/>
    <a:srgbClr val="25B2B9"/>
    <a:srgbClr val="FBB505"/>
    <a:srgbClr val="FFCC00"/>
    <a:srgbClr val="AF4C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7" autoAdjust="0"/>
    <p:restoredTop sz="94660"/>
  </p:normalViewPr>
  <p:slideViewPr>
    <p:cSldViewPr>
      <p:cViewPr varScale="1">
        <p:scale>
          <a:sx n="72" d="100"/>
          <a:sy n="72" d="100"/>
        </p:scale>
        <p:origin x="1416" y="58"/>
      </p:cViewPr>
      <p:guideLst>
        <p:guide orient="horz" pos="2381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ACA380-D1A4-4DAD-99FE-C239686D9FFC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A28DB4-7323-4A67-8472-7798D42EB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635735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8C27ED-70A4-470E-8BCC-2E01755E1C1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74D474-3F4D-41FA-BA1F-FA9C1A73DC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69173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74D474-3F4D-41FA-BA1F-FA9C1A73DC62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22351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262563"/>
            <a:ext cx="10691813" cy="3297112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87" tIns="52144" rIns="104287" bIns="52144"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0691813" cy="426256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87" tIns="52144" rIns="104287" bIns="52144"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923682"/>
            <a:ext cx="10691813" cy="2519892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87" tIns="52144" rIns="104287" bIns="52144"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763924"/>
            <a:ext cx="10691813" cy="5627758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87" tIns="52144" rIns="104287" bIns="52144"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3265" y="5569496"/>
            <a:ext cx="6591192" cy="972373"/>
          </a:xfrm>
        </p:spPr>
        <p:txBody>
          <a:bodyPr>
            <a:normAutofit/>
          </a:bodyPr>
          <a:lstStyle>
            <a:lvl1pPr marL="0" indent="0" algn="l">
              <a:buNone/>
              <a:defRPr sz="2500">
                <a:solidFill>
                  <a:schemeClr val="tx2"/>
                </a:solidFill>
              </a:defRPr>
            </a:lvl1pPr>
            <a:lvl2pPr marL="521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8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7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8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1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C2A79-F3CA-4D92-98C8-C88708070F0D}" type="datetime1">
              <a:rPr lang="ru-RU" smtClean="0"/>
              <a:t>12.11.2024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CB6E1-5163-43F6-82A2-462D637E7CC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5974" y="3452770"/>
            <a:ext cx="8389929" cy="1976635"/>
          </a:xfrm>
          <a:effectLst/>
        </p:spPr>
        <p:txBody>
          <a:bodyPr>
            <a:noAutofit/>
          </a:bodyPr>
          <a:lstStyle>
            <a:lvl1pPr marL="730011" indent="-521437" algn="l">
              <a:defRPr sz="6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61" y="806364"/>
            <a:ext cx="7484269" cy="383023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CEDFC-5282-4F5A-869D-6122AFAD1389}" type="datetime1">
              <a:rPr lang="ru-RU" smtClean="0"/>
              <a:t>12.11.2024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CB6E1-5163-43F6-82A2-462D637E7C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49056" y="415041"/>
            <a:ext cx="2405658" cy="577429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6789" y="806365"/>
            <a:ext cx="5646745" cy="539553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07405-2164-4256-BFF0-2C7CB29A2F12}" type="datetime1">
              <a:rPr lang="ru-RU" smtClean="0"/>
              <a:t>12.11.2024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CB6E1-5163-43F6-82A2-462D637E7C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CAFAD-ABBD-4DB7-B811-773E25264909}" type="datetime1">
              <a:rPr lang="ru-RU" smtClean="0"/>
              <a:t>12.11.2024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CB6E1-5163-43F6-82A2-462D637E7CC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36477" y="806366"/>
            <a:ext cx="7484269" cy="383023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262563"/>
            <a:ext cx="10691813" cy="3297112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87" tIns="52144" rIns="104287" bIns="52144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0691813" cy="426256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87" tIns="52144" rIns="104287" bIns="52144"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923682"/>
            <a:ext cx="10691813" cy="2519892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87" tIns="52144" rIns="104287" bIns="52144"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763924"/>
            <a:ext cx="10691813" cy="5627758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87" tIns="52144" rIns="104287" bIns="52144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7356" y="2394942"/>
            <a:ext cx="6976649" cy="2671290"/>
          </a:xfrm>
          <a:effectLst/>
        </p:spPr>
        <p:txBody>
          <a:bodyPr anchor="b"/>
          <a:lstStyle>
            <a:lvl1pPr algn="r">
              <a:defRPr sz="52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64778" y="5078928"/>
            <a:ext cx="6981125" cy="920940"/>
          </a:xfrm>
        </p:spPr>
        <p:txBody>
          <a:bodyPr anchor="t"/>
          <a:lstStyle>
            <a:lvl1pPr marL="0" indent="0" algn="r">
              <a:buNone/>
              <a:defRPr sz="2300">
                <a:solidFill>
                  <a:schemeClr val="tx2"/>
                </a:solidFill>
              </a:defRPr>
            </a:lvl1pPr>
            <a:lvl2pPr marL="52143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287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31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57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1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86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05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14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E0089-746E-43B1-A392-9E22B09BA155}" type="datetime1">
              <a:rPr lang="ru-RU" smtClean="0"/>
              <a:t>12.11.2024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CB6E1-5163-43F6-82A2-462D637E7C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ECCA1-1E24-4C56-8F42-E1E542D9B27B}" type="datetime1">
              <a:rPr lang="ru-RU" smtClean="0"/>
              <a:t>12.11.2024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CB6E1-5163-43F6-82A2-462D637E7CC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36475" y="806364"/>
            <a:ext cx="3913204" cy="383023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31441" y="806366"/>
            <a:ext cx="3913204" cy="383023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6476" y="806365"/>
            <a:ext cx="3913204" cy="705219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7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521437" indent="0">
              <a:buNone/>
              <a:defRPr sz="2300" b="1"/>
            </a:lvl2pPr>
            <a:lvl3pPr marL="1042873" indent="0">
              <a:buNone/>
              <a:defRPr sz="2100" b="1"/>
            </a:lvl3pPr>
            <a:lvl4pPr marL="1564310" indent="0">
              <a:buNone/>
              <a:defRPr sz="1800" b="1"/>
            </a:lvl4pPr>
            <a:lvl5pPr marL="2085746" indent="0">
              <a:buNone/>
              <a:defRPr sz="1800" b="1"/>
            </a:lvl5pPr>
            <a:lvl6pPr marL="2607183" indent="0">
              <a:buNone/>
              <a:defRPr sz="1800" b="1"/>
            </a:lvl6pPr>
            <a:lvl7pPr marL="3128620" indent="0">
              <a:buNone/>
              <a:defRPr sz="1800" b="1"/>
            </a:lvl7pPr>
            <a:lvl8pPr marL="3650056" indent="0">
              <a:buNone/>
              <a:defRPr sz="1800" b="1"/>
            </a:lvl8pPr>
            <a:lvl9pPr marL="4171493" indent="0">
              <a:buNone/>
              <a:defRPr sz="18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52200" y="1543601"/>
            <a:ext cx="3913204" cy="3023870"/>
          </a:xfrm>
        </p:spPr>
        <p:txBody>
          <a:bodyPr>
            <a:normAutofit/>
          </a:bodyPr>
          <a:lstStyle>
            <a:lvl1pPr>
              <a:defRPr sz="2100"/>
            </a:lvl1pPr>
            <a:lvl2pPr>
              <a:defRPr sz="21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33955" y="806365"/>
            <a:ext cx="3913204" cy="705219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7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521437" indent="0">
              <a:buNone/>
              <a:defRPr sz="2300" b="1"/>
            </a:lvl2pPr>
            <a:lvl3pPr marL="1042873" indent="0">
              <a:buNone/>
              <a:defRPr sz="2100" b="1"/>
            </a:lvl3pPr>
            <a:lvl4pPr marL="1564310" indent="0">
              <a:buNone/>
              <a:defRPr sz="1800" b="1"/>
            </a:lvl4pPr>
            <a:lvl5pPr marL="2085746" indent="0">
              <a:buNone/>
              <a:defRPr sz="1800" b="1"/>
            </a:lvl5pPr>
            <a:lvl6pPr marL="2607183" indent="0">
              <a:buNone/>
              <a:defRPr sz="1800" b="1"/>
            </a:lvl6pPr>
            <a:lvl7pPr marL="3128620" indent="0">
              <a:buNone/>
              <a:defRPr sz="1800" b="1"/>
            </a:lvl7pPr>
            <a:lvl8pPr marL="3650056" indent="0">
              <a:buNone/>
              <a:defRPr sz="1800" b="1"/>
            </a:lvl8pPr>
            <a:lvl9pPr marL="4171493" indent="0">
              <a:buNone/>
              <a:defRPr sz="1800" b="1"/>
            </a:lvl9pPr>
          </a:lstStyle>
          <a:p>
            <a:pPr marL="0" lvl="0" indent="0" algn="ctr" defTabSz="1042873" rtl="0" eaLnBrk="1" latinLnBrk="0" hangingPunct="1">
              <a:spcBef>
                <a:spcPct val="20000"/>
              </a:spcBef>
              <a:spcAft>
                <a:spcPts val="342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31292" y="1542174"/>
            <a:ext cx="3913204" cy="3023870"/>
          </a:xfrm>
        </p:spPr>
        <p:txBody>
          <a:bodyPr>
            <a:normAutofit/>
          </a:bodyPr>
          <a:lstStyle>
            <a:lvl1pPr>
              <a:defRPr sz="2100"/>
            </a:lvl1pPr>
            <a:lvl2pPr>
              <a:defRPr sz="21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7B53-39BB-41E0-8448-02832ADFD733}" type="datetime1">
              <a:rPr lang="ru-RU" smtClean="0"/>
              <a:t>12.11.2024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CB6E1-5163-43F6-82A2-462D637E7CC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E15E9-D799-4C3D-99E9-D5C99797223D}" type="datetime1">
              <a:rPr lang="ru-RU" smtClean="0"/>
              <a:t>12.11.2024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CB6E1-5163-43F6-82A2-462D637E7C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E16B5-0B57-4003-B65B-FF04C11BA37C}" type="datetime1">
              <a:rPr lang="ru-RU" smtClean="0"/>
              <a:t>12.11.2024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CB6E1-5163-43F6-82A2-462D637E7C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1130" y="2435896"/>
            <a:ext cx="4251568" cy="1387255"/>
          </a:xfrm>
          <a:effectLst/>
        </p:spPr>
        <p:txBody>
          <a:bodyPr anchor="b">
            <a:noAutofit/>
          </a:bodyPr>
          <a:lstStyle>
            <a:lvl1pPr marL="260718" indent="-260718" algn="l">
              <a:defRPr sz="32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71064" y="806366"/>
            <a:ext cx="4697061" cy="5395533"/>
          </a:xfrm>
        </p:spPr>
        <p:txBody>
          <a:bodyPr anchor="ctr"/>
          <a:lstStyle>
            <a:lvl1pPr>
              <a:defRPr sz="25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6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7861" y="3855679"/>
            <a:ext cx="3962261" cy="2358422"/>
          </a:xfrm>
        </p:spPr>
        <p:txBody>
          <a:bodyPr/>
          <a:lstStyle>
            <a:lvl1pPr marL="0" indent="0">
              <a:buNone/>
              <a:defRPr sz="1600"/>
            </a:lvl1pPr>
            <a:lvl2pPr marL="521437" indent="0">
              <a:buNone/>
              <a:defRPr sz="1400"/>
            </a:lvl2pPr>
            <a:lvl3pPr marL="1042873" indent="0">
              <a:buNone/>
              <a:defRPr sz="1100"/>
            </a:lvl3pPr>
            <a:lvl4pPr marL="1564310" indent="0">
              <a:buNone/>
              <a:defRPr sz="1000"/>
            </a:lvl4pPr>
            <a:lvl5pPr marL="2085746" indent="0">
              <a:buNone/>
              <a:defRPr sz="1000"/>
            </a:lvl5pPr>
            <a:lvl6pPr marL="2607183" indent="0">
              <a:buNone/>
              <a:defRPr sz="1000"/>
            </a:lvl6pPr>
            <a:lvl7pPr marL="3128620" indent="0">
              <a:buNone/>
              <a:defRPr sz="1000"/>
            </a:lvl7pPr>
            <a:lvl8pPr marL="3650056" indent="0">
              <a:buNone/>
              <a:defRPr sz="1000"/>
            </a:lvl8pPr>
            <a:lvl9pPr marL="417149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5A330-A633-46CE-A8F2-7B1B855B7AB1}" type="datetime1">
              <a:rPr lang="ru-RU" smtClean="0"/>
              <a:t>12.11.2024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CB6E1-5163-43F6-82A2-462D637E7C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262563"/>
            <a:ext cx="10691813" cy="3297112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87" tIns="52144" rIns="104287" bIns="52144"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0691813" cy="426256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87" tIns="52144" rIns="104287" bIns="52144"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923682"/>
            <a:ext cx="10691813" cy="2519892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87" tIns="52144" rIns="104287" bIns="52144"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763924"/>
            <a:ext cx="10691813" cy="5627758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87" tIns="52144" rIns="104287" bIns="52144"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32692" y="1259946"/>
            <a:ext cx="4811316" cy="3447827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300"/>
            </a:lvl1pPr>
            <a:lvl2pPr marL="521437" indent="0">
              <a:buNone/>
              <a:defRPr sz="3200"/>
            </a:lvl2pPr>
            <a:lvl3pPr marL="1042873" indent="0">
              <a:buNone/>
              <a:defRPr sz="2700"/>
            </a:lvl3pPr>
            <a:lvl4pPr marL="1564310" indent="0">
              <a:buNone/>
              <a:defRPr sz="2300"/>
            </a:lvl4pPr>
            <a:lvl5pPr marL="2085746" indent="0">
              <a:buNone/>
              <a:defRPr sz="2300"/>
            </a:lvl5pPr>
            <a:lvl6pPr marL="2607183" indent="0">
              <a:buNone/>
              <a:defRPr sz="2300"/>
            </a:lvl6pPr>
            <a:lvl7pPr marL="3128620" indent="0">
              <a:buNone/>
              <a:defRPr sz="2300"/>
            </a:lvl7pPr>
            <a:lvl8pPr marL="3650056" indent="0">
              <a:buNone/>
              <a:defRPr sz="2300"/>
            </a:lvl8pPr>
            <a:lvl9pPr marL="4171493" indent="0">
              <a:buNone/>
              <a:defRPr sz="23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6488" y="1113874"/>
            <a:ext cx="4319420" cy="2384329"/>
          </a:xfrm>
        </p:spPr>
        <p:txBody>
          <a:bodyPr anchor="b"/>
          <a:lstStyle>
            <a:lvl1pPr marL="208575" indent="-208575">
              <a:buFont typeface="Georgia" pitchFamily="18" charset="0"/>
              <a:buChar char="*"/>
              <a:defRPr sz="1800"/>
            </a:lvl1pPr>
            <a:lvl2pPr marL="521437" indent="0">
              <a:buNone/>
              <a:defRPr sz="1400"/>
            </a:lvl2pPr>
            <a:lvl3pPr marL="1042873" indent="0">
              <a:buNone/>
              <a:defRPr sz="1100"/>
            </a:lvl3pPr>
            <a:lvl4pPr marL="1564310" indent="0">
              <a:buNone/>
              <a:defRPr sz="1000"/>
            </a:lvl4pPr>
            <a:lvl5pPr marL="2085746" indent="0">
              <a:buNone/>
              <a:defRPr sz="1000"/>
            </a:lvl5pPr>
            <a:lvl6pPr marL="2607183" indent="0">
              <a:buNone/>
              <a:defRPr sz="1000"/>
            </a:lvl6pPr>
            <a:lvl7pPr marL="3128620" indent="0">
              <a:buNone/>
              <a:defRPr sz="1000"/>
            </a:lvl7pPr>
            <a:lvl8pPr marL="3650056" indent="0">
              <a:buNone/>
              <a:defRPr sz="1000"/>
            </a:lvl8pPr>
            <a:lvl9pPr marL="417149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0DAB2-4540-4913-AE24-0878095A2F59}" type="datetime1">
              <a:rPr lang="ru-RU" smtClean="0"/>
              <a:t>12.11.2024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CB6E1-5163-43F6-82A2-462D637E7CC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373" y="4921197"/>
            <a:ext cx="7464085" cy="1259946"/>
          </a:xfrm>
        </p:spPr>
        <p:txBody>
          <a:bodyPr anchor="b">
            <a:noAutofit/>
          </a:bodyPr>
          <a:lstStyle>
            <a:lvl1pPr algn="l">
              <a:defRPr sz="52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627758"/>
            <a:ext cx="10691813" cy="1931917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87" tIns="52144" rIns="104287" bIns="52144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0691813" cy="5627758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87" tIns="52144" rIns="104287" bIns="52144"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4153857"/>
            <a:ext cx="10691813" cy="2519892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87" tIns="52144" rIns="104287" bIns="52144"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763924"/>
            <a:ext cx="10691813" cy="5627758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87" tIns="52144" rIns="104287" bIns="52144"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96841" y="4819505"/>
            <a:ext cx="7614890" cy="1259946"/>
          </a:xfrm>
          <a:prstGeom prst="rect">
            <a:avLst/>
          </a:prstGeom>
          <a:effectLst/>
        </p:spPr>
        <p:txBody>
          <a:bodyPr vert="horz" lIns="104287" tIns="52144" rIns="104287" bIns="52144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6477" y="807181"/>
            <a:ext cx="7484269" cy="3830235"/>
          </a:xfrm>
          <a:prstGeom prst="rect">
            <a:avLst/>
          </a:prstGeom>
        </p:spPr>
        <p:txBody>
          <a:bodyPr vert="horz" lIns="104287" tIns="52144" rIns="104287" bIns="52144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16974" y="6803708"/>
            <a:ext cx="2940249" cy="402483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r">
              <a:defRPr sz="13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51C1D38-9C73-45C2-BD45-9039290ACFEF}" type="datetime1">
              <a:rPr lang="ru-RU" smtClean="0"/>
              <a:t>12.11.2024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4590" y="6803708"/>
            <a:ext cx="3920333" cy="402483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l">
              <a:defRPr sz="13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54922" y="6803708"/>
            <a:ext cx="2138363" cy="402483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ctr"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A9CB6E1-5163-43F6-82A2-462D637E7CC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marL="365006" indent="-365006" algn="r" defTabSz="1042873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52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60718" indent="-208575" algn="l" defTabSz="1042873" rtl="0" eaLnBrk="1" latinLnBrk="0" hangingPunct="1">
        <a:spcBef>
          <a:spcPct val="20000"/>
        </a:spcBef>
        <a:spcAft>
          <a:spcPts val="342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25724" indent="-208575" algn="l" defTabSz="1042873" rtl="0" eaLnBrk="1" latinLnBrk="0" hangingPunct="1">
        <a:spcBef>
          <a:spcPct val="20000"/>
        </a:spcBef>
        <a:spcAft>
          <a:spcPts val="342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38586" indent="-208575" algn="l" defTabSz="1042873" rtl="0" eaLnBrk="1" latinLnBrk="0" hangingPunct="1">
        <a:spcBef>
          <a:spcPct val="20000"/>
        </a:spcBef>
        <a:spcAft>
          <a:spcPts val="342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51448" indent="-208575" algn="l" defTabSz="1042873" rtl="0" eaLnBrk="1" latinLnBrk="0" hangingPunct="1">
        <a:spcBef>
          <a:spcPct val="20000"/>
        </a:spcBef>
        <a:spcAft>
          <a:spcPts val="342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85167" indent="-208575" algn="l" defTabSz="1042873" rtl="0" eaLnBrk="1" latinLnBrk="0" hangingPunct="1">
        <a:spcBef>
          <a:spcPct val="20000"/>
        </a:spcBef>
        <a:spcAft>
          <a:spcPts val="342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98029" indent="-208575" algn="l" defTabSz="1042873" rtl="0" eaLnBrk="1" latinLnBrk="0" hangingPunct="1">
        <a:spcBef>
          <a:spcPct val="20000"/>
        </a:spcBef>
        <a:spcAft>
          <a:spcPts val="342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42177" indent="-208575" algn="l" defTabSz="1042873" rtl="0" eaLnBrk="1" latinLnBrk="0" hangingPunct="1">
        <a:spcBef>
          <a:spcPct val="20000"/>
        </a:spcBef>
        <a:spcAft>
          <a:spcPts val="342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607183" indent="-208575" algn="l" defTabSz="1042873" rtl="0" eaLnBrk="1" latinLnBrk="0" hangingPunct="1">
        <a:spcBef>
          <a:spcPct val="20000"/>
        </a:spcBef>
        <a:spcAft>
          <a:spcPts val="342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51331" indent="-208575" algn="l" defTabSz="1042873" rtl="0" eaLnBrk="1" latinLnBrk="0" hangingPunct="1">
        <a:spcBef>
          <a:spcPct val="20000"/>
        </a:spcBef>
        <a:spcAft>
          <a:spcPts val="342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428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7" algn="l" defTabSz="10428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3" algn="l" defTabSz="10428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10" algn="l" defTabSz="10428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6" algn="l" defTabSz="10428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83" algn="l" defTabSz="10428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20" algn="l" defTabSz="10428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6" algn="l" defTabSz="10428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93" algn="l" defTabSz="10428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 txBox="1">
            <a:spLocks/>
          </p:cNvSpPr>
          <p:nvPr/>
        </p:nvSpPr>
        <p:spPr>
          <a:xfrm>
            <a:off x="5273898" y="3275781"/>
            <a:ext cx="5040560" cy="129614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2400" dirty="0">
              <a:solidFill>
                <a:schemeClr val="bg1"/>
              </a:solidFill>
              <a:latin typeface="HeliosCond" panose="020B7200000000000000" pitchFamily="34" charset="0"/>
            </a:endParaRPr>
          </a:p>
        </p:txBody>
      </p:sp>
      <p:sp>
        <p:nvSpPr>
          <p:cNvPr id="9" name="Текст 6"/>
          <p:cNvSpPr txBox="1">
            <a:spLocks/>
          </p:cNvSpPr>
          <p:nvPr/>
        </p:nvSpPr>
        <p:spPr>
          <a:xfrm>
            <a:off x="8010202" y="6826449"/>
            <a:ext cx="2448272" cy="43204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ru-RU" sz="1800" dirty="0">
              <a:solidFill>
                <a:schemeClr val="bg1"/>
              </a:solidFill>
              <a:latin typeface="HeliosCond" panose="020B7200000000000000" pitchFamily="34" charset="0"/>
            </a:endParaRPr>
          </a:p>
        </p:txBody>
      </p:sp>
      <p:sp>
        <p:nvSpPr>
          <p:cNvPr id="11" name="Текст 6"/>
          <p:cNvSpPr txBox="1">
            <a:spLocks/>
          </p:cNvSpPr>
          <p:nvPr/>
        </p:nvSpPr>
        <p:spPr>
          <a:xfrm>
            <a:off x="5273898" y="5905122"/>
            <a:ext cx="5040560" cy="68302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dirty="0">
              <a:solidFill>
                <a:srgbClr val="49BBD5"/>
              </a:solidFill>
              <a:latin typeface="HeliosCond" panose="020B7200000000000000" pitchFamily="34" charset="0"/>
            </a:endParaRPr>
          </a:p>
        </p:txBody>
      </p:sp>
      <p:sp>
        <p:nvSpPr>
          <p:cNvPr id="2" name="Блок-схема: альтернативный процесс 1"/>
          <p:cNvSpPr/>
          <p:nvPr/>
        </p:nvSpPr>
        <p:spPr>
          <a:xfrm>
            <a:off x="1946188" y="539477"/>
            <a:ext cx="6984776" cy="1872208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бъект 7"/>
          <p:cNvSpPr txBox="1">
            <a:spLocks/>
          </p:cNvSpPr>
          <p:nvPr/>
        </p:nvSpPr>
        <p:spPr>
          <a:xfrm>
            <a:off x="2367485" y="899517"/>
            <a:ext cx="6192688" cy="1152128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260718" indent="-208575" algn="l" defTabSz="1042873" rtl="0" eaLnBrk="1" latinLnBrk="0" hangingPunct="1">
              <a:spcBef>
                <a:spcPct val="20000"/>
              </a:spcBef>
              <a:spcAft>
                <a:spcPts val="342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25724" indent="-208575" algn="l" defTabSz="1042873" rtl="0" eaLnBrk="1" latinLnBrk="0" hangingPunct="1">
              <a:spcBef>
                <a:spcPct val="20000"/>
              </a:spcBef>
              <a:spcAft>
                <a:spcPts val="342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38586" indent="-208575" algn="l" defTabSz="1042873" rtl="0" eaLnBrk="1" latinLnBrk="0" hangingPunct="1">
              <a:spcBef>
                <a:spcPct val="20000"/>
              </a:spcBef>
              <a:spcAft>
                <a:spcPts val="342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51448" indent="-208575" algn="l" defTabSz="1042873" rtl="0" eaLnBrk="1" latinLnBrk="0" hangingPunct="1">
              <a:spcBef>
                <a:spcPct val="20000"/>
              </a:spcBef>
              <a:spcAft>
                <a:spcPts val="342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85167" indent="-208575" algn="l" defTabSz="1042873" rtl="0" eaLnBrk="1" latinLnBrk="0" hangingPunct="1">
              <a:spcBef>
                <a:spcPct val="20000"/>
              </a:spcBef>
              <a:spcAft>
                <a:spcPts val="342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98029" indent="-208575" algn="l" defTabSz="1042873" rtl="0" eaLnBrk="1" latinLnBrk="0" hangingPunct="1">
              <a:spcBef>
                <a:spcPct val="20000"/>
              </a:spcBef>
              <a:spcAft>
                <a:spcPts val="342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2177" indent="-208575" algn="l" defTabSz="1042873" rtl="0" eaLnBrk="1" latinLnBrk="0" hangingPunct="1">
              <a:spcBef>
                <a:spcPct val="20000"/>
              </a:spcBef>
              <a:spcAft>
                <a:spcPts val="342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607183" indent="-208575" algn="l" defTabSz="1042873" rtl="0" eaLnBrk="1" latinLnBrk="0" hangingPunct="1">
              <a:spcBef>
                <a:spcPct val="20000"/>
              </a:spcBef>
              <a:spcAft>
                <a:spcPts val="342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951331" indent="-208575" algn="l" defTabSz="1042873" rtl="0" eaLnBrk="1" latinLnBrk="0" hangingPunct="1">
              <a:spcBef>
                <a:spcPct val="20000"/>
              </a:spcBef>
              <a:spcAft>
                <a:spcPts val="342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1800"/>
              </a:spcAft>
              <a:buFont typeface="Georgia" pitchFamily="18" charset="0"/>
              <a:buNone/>
              <a:defRPr/>
            </a:pPr>
            <a:r>
              <a:rPr lang="ru-RU" sz="16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Журнал исследователей</a:t>
            </a:r>
          </a:p>
          <a:p>
            <a:pPr marL="0" indent="0" algn="just">
              <a:spcAft>
                <a:spcPts val="1800"/>
              </a:spcAft>
              <a:buFont typeface="Georgia" pitchFamily="18" charset="0"/>
              <a:buNone/>
              <a:defRPr/>
            </a:pPr>
            <a:endParaRPr lang="ru-RU" sz="58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2143" indent="0" algn="just">
              <a:buFont typeface="Georgia" pitchFamily="18" charset="0"/>
              <a:buNone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9855" y="2913694"/>
            <a:ext cx="3024336" cy="1040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исследования: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православный храм г. Владивосток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698035" y="2883760"/>
            <a:ext cx="3150148" cy="1040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 исследования: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Храм в честь Покрова Пресвятой Богородицы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84528" y="4931965"/>
            <a:ext cx="5343525" cy="19878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Составила:</a:t>
            </a:r>
          </a:p>
          <a:p>
            <a:endParaRPr lang="ru-RU" dirty="0"/>
          </a:p>
          <a:p>
            <a:r>
              <a:rPr lang="ru-RU" dirty="0"/>
              <a:t>Коваленко Надежда Вячеславовна учитель начальных классов МБОУ СОШ № 6 г. Артем</a:t>
            </a:r>
          </a:p>
          <a:p>
            <a:endParaRPr lang="ru-RU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972" y="4176142"/>
            <a:ext cx="3724275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81541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CB6E1-5163-43F6-82A2-462D637E7CC4}" type="slidenum">
              <a:rPr lang="ru-RU" smtClean="0"/>
              <a:t>10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81410" y="2154073"/>
            <a:ext cx="921702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новых встреч.</a:t>
            </a:r>
          </a:p>
        </p:txBody>
      </p:sp>
    </p:spTree>
    <p:extLst>
      <p:ext uri="{BB962C8B-B14F-4D97-AF65-F5344CB8AC3E}">
        <p14:creationId xmlns:p14="http://schemas.microsoft.com/office/powerpoint/2010/main" val="41427184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7"/>
          <p:cNvSpPr>
            <a:spLocks noGrp="1"/>
          </p:cNvSpPr>
          <p:nvPr>
            <p:ph sz="quarter" idx="13"/>
          </p:nvPr>
        </p:nvSpPr>
        <p:spPr>
          <a:xfrm>
            <a:off x="305346" y="1187550"/>
            <a:ext cx="9937103" cy="1224135"/>
          </a:xfrm>
        </p:spPr>
        <p:txBody>
          <a:bodyPr>
            <a:normAutofit fontScale="92500"/>
          </a:bodyPr>
          <a:lstStyle/>
          <a:p>
            <a:pPr marL="0" indent="0" algn="ctr">
              <a:spcAft>
                <a:spcPts val="1800"/>
              </a:spcAft>
              <a:buNone/>
              <a:defRPr/>
            </a:pP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Внимательно рассмотрите изображения храмов и отметьте Кафедральный собор Покрова Пресвятой Богородицы.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Текст 6"/>
          <p:cNvSpPr txBox="1">
            <a:spLocks/>
          </p:cNvSpPr>
          <p:nvPr/>
        </p:nvSpPr>
        <p:spPr>
          <a:xfrm>
            <a:off x="305346" y="107429"/>
            <a:ext cx="10153128" cy="79208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1853518" y="172262"/>
            <a:ext cx="6984776" cy="936104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№ 1 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214" y="2809986"/>
            <a:ext cx="2057495" cy="2936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868"/>
          <a:stretch/>
        </p:blipFill>
        <p:spPr bwMode="auto">
          <a:xfrm>
            <a:off x="3401690" y="2809986"/>
            <a:ext cx="2952328" cy="2949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80"/>
          <a:stretch/>
        </p:blipFill>
        <p:spPr bwMode="auto">
          <a:xfrm>
            <a:off x="6930082" y="2809986"/>
            <a:ext cx="3528392" cy="2903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Блок-схема: альтернативный процесс 16"/>
          <p:cNvSpPr/>
          <p:nvPr/>
        </p:nvSpPr>
        <p:spPr>
          <a:xfrm>
            <a:off x="737394" y="6084093"/>
            <a:ext cx="1512168" cy="432048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Блок-схема: альтернативный процесс 17"/>
          <p:cNvSpPr/>
          <p:nvPr/>
        </p:nvSpPr>
        <p:spPr>
          <a:xfrm>
            <a:off x="4121770" y="6084093"/>
            <a:ext cx="1512168" cy="432048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Блок-схема: альтернативный процесс 18"/>
          <p:cNvSpPr/>
          <p:nvPr/>
        </p:nvSpPr>
        <p:spPr>
          <a:xfrm>
            <a:off x="7938194" y="6084093"/>
            <a:ext cx="1512168" cy="432048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77582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 txBox="1">
            <a:spLocks/>
          </p:cNvSpPr>
          <p:nvPr/>
        </p:nvSpPr>
        <p:spPr>
          <a:xfrm>
            <a:off x="305346" y="107429"/>
            <a:ext cx="10153128" cy="79208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1853518" y="172262"/>
            <a:ext cx="6984776" cy="936104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№ 2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8CDAB5E-AE11-C770-72E7-DC0FB3925CBC}"/>
              </a:ext>
            </a:extLst>
          </p:cNvPr>
          <p:cNvSpPr txBox="1"/>
          <p:nvPr/>
        </p:nvSpPr>
        <p:spPr>
          <a:xfrm>
            <a:off x="1097434" y="1331565"/>
            <a:ext cx="9057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Знаком «+» отметь все верные высказывания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AC9C833-7CB3-A702-5B62-0438986A8226}"/>
              </a:ext>
            </a:extLst>
          </p:cNvPr>
          <p:cNvSpPr txBox="1"/>
          <p:nvPr/>
        </p:nvSpPr>
        <p:spPr>
          <a:xfrm>
            <a:off x="734170" y="2074161"/>
            <a:ext cx="9721080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sz="1800" b="1" dirty="0"/>
              <a:t>         </a:t>
            </a:r>
            <a:r>
              <a:rPr lang="ru-RU" sz="2000" b="1" dirty="0"/>
              <a:t>Храм находится в южной части парка и хорошо виден с перекрестка улицы Октябрьской и Океанского проспекта.</a:t>
            </a:r>
          </a:p>
          <a:p>
            <a:pPr marL="342900" indent="-342900">
              <a:buAutoNum type="arabicPeriod"/>
            </a:pPr>
            <a:r>
              <a:rPr lang="ru-RU" sz="2000" b="1" dirty="0"/>
              <a:t>        Покровский собор назван в честь иконы Покрова Пресвятой Богородицы, одной из самых почитаемых на Руси, и занимает особое место в истории и духовной жизни краевого центра Приморья.</a:t>
            </a:r>
          </a:p>
          <a:p>
            <a:pPr marL="342900" indent="-342900">
              <a:buAutoNum type="arabicPeriod"/>
            </a:pPr>
            <a:r>
              <a:rPr lang="ru-RU" sz="2000" b="1" dirty="0"/>
              <a:t>        Первоначальный храм Покрова Божией Матери был построен в 1800-1802 годах.</a:t>
            </a:r>
          </a:p>
          <a:p>
            <a:pPr marL="342900" indent="-342900">
              <a:buAutoNum type="arabicPeriod"/>
            </a:pPr>
            <a:r>
              <a:rPr lang="ru-RU" sz="2000" b="1" dirty="0"/>
              <a:t>        Храм в честь святого князя Владимира находится на территории храма Покрова Божией Матери города Владивостока.</a:t>
            </a:r>
          </a:p>
          <a:p>
            <a:pPr marL="342900" indent="-342900">
              <a:buAutoNum type="arabicPeriod"/>
            </a:pPr>
            <a:r>
              <a:rPr lang="ru-RU" sz="2000" dirty="0"/>
              <a:t>        </a:t>
            </a:r>
            <a:r>
              <a:rPr lang="ru-RU" sz="2000" b="1" dirty="0"/>
              <a:t>Площадь храма - 600 квадратных метров, а его высота вместе с крестом - 40 метров.</a:t>
            </a:r>
          </a:p>
          <a:p>
            <a:pPr marL="342900" indent="-342900">
              <a:buAutoNum type="arabicPeriod"/>
            </a:pPr>
            <a:r>
              <a:rPr lang="ru-RU" sz="2000" b="1" dirty="0"/>
              <a:t>        В соборе находится главная епархиальная святыня - Порт-Артурская икона “Торжество Пресвятой Богородицы” (Владивостокская), обретенная в Иерусалиме и доставленная во Владивосток в 1998 году.</a:t>
            </a:r>
          </a:p>
        </p:txBody>
      </p:sp>
      <p:sp>
        <p:nvSpPr>
          <p:cNvPr id="6" name="Блок-схема: альтернативный процесс 5">
            <a:extLst>
              <a:ext uri="{FF2B5EF4-FFF2-40B4-BE49-F238E27FC236}">
                <a16:creationId xmlns:a16="http://schemas.microsoft.com/office/drawing/2014/main" id="{446CD706-5976-F338-7683-C7A54DC73610}"/>
              </a:ext>
            </a:extLst>
          </p:cNvPr>
          <p:cNvSpPr/>
          <p:nvPr/>
        </p:nvSpPr>
        <p:spPr>
          <a:xfrm>
            <a:off x="1241450" y="2074161"/>
            <a:ext cx="432048" cy="337524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Блок-схема: альтернативный процесс 9">
            <a:extLst>
              <a:ext uri="{FF2B5EF4-FFF2-40B4-BE49-F238E27FC236}">
                <a16:creationId xmlns:a16="http://schemas.microsoft.com/office/drawing/2014/main" id="{E35E50F4-10B8-9AF5-E3DA-0419933C537B}"/>
              </a:ext>
            </a:extLst>
          </p:cNvPr>
          <p:cNvSpPr/>
          <p:nvPr/>
        </p:nvSpPr>
        <p:spPr>
          <a:xfrm>
            <a:off x="1241450" y="3624679"/>
            <a:ext cx="432048" cy="337524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Блок-схема: альтернативный процесс 10">
            <a:extLst>
              <a:ext uri="{FF2B5EF4-FFF2-40B4-BE49-F238E27FC236}">
                <a16:creationId xmlns:a16="http://schemas.microsoft.com/office/drawing/2014/main" id="{79588AC4-0F18-B390-C18D-BA0CF5CE56C6}"/>
              </a:ext>
            </a:extLst>
          </p:cNvPr>
          <p:cNvSpPr/>
          <p:nvPr/>
        </p:nvSpPr>
        <p:spPr>
          <a:xfrm>
            <a:off x="1241450" y="2736366"/>
            <a:ext cx="432048" cy="337524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Блок-схема: альтернативный процесс 11">
            <a:extLst>
              <a:ext uri="{FF2B5EF4-FFF2-40B4-BE49-F238E27FC236}">
                <a16:creationId xmlns:a16="http://schemas.microsoft.com/office/drawing/2014/main" id="{BD33D542-B675-F417-47D5-C45EA57B774A}"/>
              </a:ext>
            </a:extLst>
          </p:cNvPr>
          <p:cNvSpPr/>
          <p:nvPr/>
        </p:nvSpPr>
        <p:spPr>
          <a:xfrm>
            <a:off x="1239875" y="5468326"/>
            <a:ext cx="432048" cy="337524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Блок-схема: альтернативный процесс 12">
            <a:extLst>
              <a:ext uri="{FF2B5EF4-FFF2-40B4-BE49-F238E27FC236}">
                <a16:creationId xmlns:a16="http://schemas.microsoft.com/office/drawing/2014/main" id="{DBE6FC18-0863-6140-5F4E-F352FE32EAB8}"/>
              </a:ext>
            </a:extLst>
          </p:cNvPr>
          <p:cNvSpPr/>
          <p:nvPr/>
        </p:nvSpPr>
        <p:spPr>
          <a:xfrm>
            <a:off x="1256269" y="4833195"/>
            <a:ext cx="432048" cy="337524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Блок-схема: альтернативный процесс 13">
            <a:extLst>
              <a:ext uri="{FF2B5EF4-FFF2-40B4-BE49-F238E27FC236}">
                <a16:creationId xmlns:a16="http://schemas.microsoft.com/office/drawing/2014/main" id="{91121FE0-C97E-69C3-426C-E1E606497876}"/>
              </a:ext>
            </a:extLst>
          </p:cNvPr>
          <p:cNvSpPr/>
          <p:nvPr/>
        </p:nvSpPr>
        <p:spPr>
          <a:xfrm>
            <a:off x="1256269" y="4293682"/>
            <a:ext cx="432048" cy="337524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17250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7"/>
          <p:cNvSpPr>
            <a:spLocks noGrp="1"/>
          </p:cNvSpPr>
          <p:nvPr>
            <p:ph sz="quarter" idx="13"/>
          </p:nvPr>
        </p:nvSpPr>
        <p:spPr>
          <a:xfrm>
            <a:off x="305346" y="1187550"/>
            <a:ext cx="9937103" cy="792087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spcAft>
                <a:spcPts val="1800"/>
              </a:spcAft>
              <a:buNone/>
              <a:defRPr/>
            </a:pP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Рассмотрите изображение икон и отметьте иконы, которые представлены в Храме.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Текст 6"/>
          <p:cNvSpPr txBox="1">
            <a:spLocks/>
          </p:cNvSpPr>
          <p:nvPr/>
        </p:nvSpPr>
        <p:spPr>
          <a:xfrm>
            <a:off x="305346" y="107429"/>
            <a:ext cx="10153128" cy="79208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1853518" y="172262"/>
            <a:ext cx="6984776" cy="936104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№ 3 </a:t>
            </a:r>
          </a:p>
        </p:txBody>
      </p:sp>
      <p:sp>
        <p:nvSpPr>
          <p:cNvPr id="17" name="Блок-схема: альтернативный процесс 16"/>
          <p:cNvSpPr/>
          <p:nvPr/>
        </p:nvSpPr>
        <p:spPr>
          <a:xfrm>
            <a:off x="647461" y="4275759"/>
            <a:ext cx="1413209" cy="432048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Блок-схема: альтернативный процесс 17"/>
          <p:cNvSpPr/>
          <p:nvPr/>
        </p:nvSpPr>
        <p:spPr>
          <a:xfrm>
            <a:off x="669663" y="6631643"/>
            <a:ext cx="1350752" cy="432048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Блок-схема: альтернативный процесс 18"/>
          <p:cNvSpPr/>
          <p:nvPr/>
        </p:nvSpPr>
        <p:spPr>
          <a:xfrm>
            <a:off x="3300509" y="5580038"/>
            <a:ext cx="1350752" cy="432048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4994" y="2721464"/>
            <a:ext cx="1641782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21" t="16381" r="39824" b="25796"/>
          <a:stretch/>
        </p:blipFill>
        <p:spPr bwMode="auto">
          <a:xfrm>
            <a:off x="5777954" y="2778060"/>
            <a:ext cx="1714164" cy="26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6" descr="2. Икона «Троица»">
            <a:extLst>
              <a:ext uri="{FF2B5EF4-FFF2-40B4-BE49-F238E27FC236}">
                <a16:creationId xmlns:a16="http://schemas.microsoft.com/office/drawing/2014/main" id="{128546E3-172F-BA06-1A73-55524E1C2E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806" y="2510837"/>
            <a:ext cx="1416077" cy="1752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5987144-CFE2-655E-BF77-5D1295D438D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892" y="4827701"/>
            <a:ext cx="1350752" cy="168844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7B6A980-4E97-71DE-3FB3-9B776D37B6C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3296" y="2486796"/>
            <a:ext cx="1382969" cy="1788963"/>
          </a:xfrm>
          <a:prstGeom prst="rect">
            <a:avLst/>
          </a:prstGeom>
        </p:spPr>
      </p:pic>
      <p:sp>
        <p:nvSpPr>
          <p:cNvPr id="5" name="Блок-схема: альтернативный процесс 4">
            <a:extLst>
              <a:ext uri="{FF2B5EF4-FFF2-40B4-BE49-F238E27FC236}">
                <a16:creationId xmlns:a16="http://schemas.microsoft.com/office/drawing/2014/main" id="{8DB167B1-0756-998E-ECC2-876A21580BDF}"/>
              </a:ext>
            </a:extLst>
          </p:cNvPr>
          <p:cNvSpPr/>
          <p:nvPr/>
        </p:nvSpPr>
        <p:spPr>
          <a:xfrm>
            <a:off x="6045221" y="5580038"/>
            <a:ext cx="1350752" cy="432048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Блок-схема: альтернативный процесс 5">
            <a:extLst>
              <a:ext uri="{FF2B5EF4-FFF2-40B4-BE49-F238E27FC236}">
                <a16:creationId xmlns:a16="http://schemas.microsoft.com/office/drawing/2014/main" id="{F3098C1F-8810-39DF-0DF2-150DDC379A43}"/>
              </a:ext>
            </a:extLst>
          </p:cNvPr>
          <p:cNvSpPr/>
          <p:nvPr/>
        </p:nvSpPr>
        <p:spPr>
          <a:xfrm>
            <a:off x="8533009" y="4281286"/>
            <a:ext cx="1350752" cy="432048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DE08DB7-E0BD-F6DE-8FD1-E6AD1E3AEA3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013" y="4966176"/>
            <a:ext cx="1920691" cy="1626385"/>
          </a:xfrm>
          <a:prstGeom prst="rect">
            <a:avLst/>
          </a:prstGeom>
        </p:spPr>
      </p:pic>
      <p:sp>
        <p:nvSpPr>
          <p:cNvPr id="11" name="Блок-схема: альтернативный процесс 10">
            <a:extLst>
              <a:ext uri="{FF2B5EF4-FFF2-40B4-BE49-F238E27FC236}">
                <a16:creationId xmlns:a16="http://schemas.microsoft.com/office/drawing/2014/main" id="{9F23CAA8-F52C-593F-F1CC-D93416986E7A}"/>
              </a:ext>
            </a:extLst>
          </p:cNvPr>
          <p:cNvSpPr/>
          <p:nvPr/>
        </p:nvSpPr>
        <p:spPr>
          <a:xfrm>
            <a:off x="8665982" y="6631643"/>
            <a:ext cx="1350752" cy="432048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34797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7"/>
          <p:cNvSpPr>
            <a:spLocks noGrp="1"/>
          </p:cNvSpPr>
          <p:nvPr>
            <p:ph sz="quarter" idx="13"/>
          </p:nvPr>
        </p:nvSpPr>
        <p:spPr>
          <a:xfrm>
            <a:off x="305346" y="1187550"/>
            <a:ext cx="9937103" cy="792087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spcAft>
                <a:spcPts val="1800"/>
              </a:spcAft>
              <a:buNone/>
              <a:defRPr/>
            </a:pP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Прочитайте стихотворения и подумайте о каких православных праздниках в них говорится.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Текст 6"/>
          <p:cNvSpPr txBox="1">
            <a:spLocks/>
          </p:cNvSpPr>
          <p:nvPr/>
        </p:nvSpPr>
        <p:spPr>
          <a:xfrm>
            <a:off x="305346" y="107429"/>
            <a:ext cx="10153128" cy="79208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1853518" y="172262"/>
            <a:ext cx="6984776" cy="936104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№ 4 </a:t>
            </a:r>
          </a:p>
        </p:txBody>
      </p:sp>
      <p:sp>
        <p:nvSpPr>
          <p:cNvPr id="17" name="Блок-схема: альтернативный процесс 16"/>
          <p:cNvSpPr/>
          <p:nvPr/>
        </p:nvSpPr>
        <p:spPr>
          <a:xfrm>
            <a:off x="4301790" y="2313545"/>
            <a:ext cx="2088232" cy="792088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Рождество Христово</a:t>
            </a:r>
          </a:p>
        </p:txBody>
      </p:sp>
      <p:sp>
        <p:nvSpPr>
          <p:cNvPr id="18" name="Блок-схема: альтернативный процесс 17"/>
          <p:cNvSpPr/>
          <p:nvPr/>
        </p:nvSpPr>
        <p:spPr>
          <a:xfrm>
            <a:off x="4301790" y="4007551"/>
            <a:ext cx="2088232" cy="864096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Масленница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Блок-схема: альтернативный процесс 18"/>
          <p:cNvSpPr/>
          <p:nvPr/>
        </p:nvSpPr>
        <p:spPr>
          <a:xfrm>
            <a:off x="4301790" y="5796061"/>
            <a:ext cx="2088232" cy="864096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Пасха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29833" y="1893981"/>
            <a:ext cx="401953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Пахнет она блинами,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Маслом, сметаной, мёдом.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Хвалится пирогами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весёлым народом.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(Т. Шорохова)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92640" y="3923853"/>
            <a:ext cx="4044025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лица радостью сияют,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Сердца свободны от страстей…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 чудодейственно влияют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Слова святые на людей!..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Христос Воскрес!..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миг священный!..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чудо, выше всех чудес,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были во вселенной!..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Христос Воскрес!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Христос Воскрес!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(П. Потехин)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786066" y="3144063"/>
            <a:ext cx="367240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Ночь тиха. По тверди зыбкой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Звезды южные дрожат.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Очи Матери с улыбкой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ясли тихие глядят.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 ушей, ни взоров лишних, —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Вот пропели петухи —И за ангелами в вышних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Славят Бога пастухи.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(А. Фет) </a:t>
            </a:r>
          </a:p>
        </p:txBody>
      </p:sp>
    </p:spTree>
    <p:extLst>
      <p:ext uri="{BB962C8B-B14F-4D97-AF65-F5344CB8AC3E}">
        <p14:creationId xmlns:p14="http://schemas.microsoft.com/office/powerpoint/2010/main" val="29603464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 txBox="1">
            <a:spLocks/>
          </p:cNvSpPr>
          <p:nvPr/>
        </p:nvSpPr>
        <p:spPr>
          <a:xfrm>
            <a:off x="305346" y="107429"/>
            <a:ext cx="10153128" cy="79208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1853518" y="172262"/>
            <a:ext cx="6984776" cy="936104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№ 5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312AE2F-2A6A-1A9A-C6B2-302E636965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92" y="2100061"/>
            <a:ext cx="1860988" cy="2472161"/>
          </a:xfrm>
          <a:prstGeom prst="rect">
            <a:avLst/>
          </a:prstGeom>
        </p:spPr>
      </p:pic>
      <p:pic>
        <p:nvPicPr>
          <p:cNvPr id="6" name="Picture 6" descr="https://avatars.mds.yandex.net/get-altay/9663145/2a000001892093d09119ed95de73d4f44ae0/XXXL">
            <a:extLst>
              <a:ext uri="{FF2B5EF4-FFF2-40B4-BE49-F238E27FC236}">
                <a16:creationId xmlns:a16="http://schemas.microsoft.com/office/drawing/2014/main" id="{FE85197A-CF1F-E217-BC50-526AD28E64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344" y="5024853"/>
            <a:ext cx="1860988" cy="2339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701C631-5A1C-D7D0-60BB-9787EE1977D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5728" y="2100060"/>
            <a:ext cx="1860988" cy="2472162"/>
          </a:xfrm>
          <a:prstGeom prst="rect">
            <a:avLst/>
          </a:prstGeom>
        </p:spPr>
      </p:pic>
      <p:pic>
        <p:nvPicPr>
          <p:cNvPr id="11" name="Picture 8" descr="https://avatars.mds.yandex.net/get-altay/1622057/2a000001892093b366316b388c3aae1def17/XXXL">
            <a:extLst>
              <a:ext uri="{FF2B5EF4-FFF2-40B4-BE49-F238E27FC236}">
                <a16:creationId xmlns:a16="http://schemas.microsoft.com/office/drawing/2014/main" id="{899815CF-A9FF-0261-DE00-6E899DBA51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5728" y="4865186"/>
            <a:ext cx="2005004" cy="2489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8B3B143-FC9E-B859-46EA-F5D94A6160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57675" y="2552220"/>
            <a:ext cx="3631934" cy="445344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2FDB555-60A9-013A-50CC-BE021DC02031}"/>
              </a:ext>
            </a:extLst>
          </p:cNvPr>
          <p:cNvSpPr txBox="1"/>
          <p:nvPr/>
        </p:nvSpPr>
        <p:spPr>
          <a:xfrm>
            <a:off x="809402" y="1259557"/>
            <a:ext cx="886731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Обозначьте на схеме расположение данных икон.</a:t>
            </a:r>
          </a:p>
        </p:txBody>
      </p:sp>
    </p:spTree>
    <p:extLst>
      <p:ext uri="{BB962C8B-B14F-4D97-AF65-F5344CB8AC3E}">
        <p14:creationId xmlns:p14="http://schemas.microsoft.com/office/powerpoint/2010/main" val="9229004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7"/>
          <p:cNvSpPr>
            <a:spLocks noGrp="1"/>
          </p:cNvSpPr>
          <p:nvPr>
            <p:ph sz="quarter" idx="13"/>
          </p:nvPr>
        </p:nvSpPr>
        <p:spPr>
          <a:xfrm>
            <a:off x="305346" y="1187550"/>
            <a:ext cx="9937103" cy="792087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spcAft>
                <a:spcPts val="1800"/>
              </a:spcAft>
              <a:buNone/>
              <a:defRPr/>
            </a:pP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Отметьте какого цвета купола на Храме и обозначьте, кому  посвящены купола разных цветов?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Текст 6"/>
          <p:cNvSpPr txBox="1">
            <a:spLocks/>
          </p:cNvSpPr>
          <p:nvPr/>
        </p:nvSpPr>
        <p:spPr>
          <a:xfrm>
            <a:off x="305346" y="107429"/>
            <a:ext cx="10153128" cy="79208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1853518" y="172262"/>
            <a:ext cx="6984776" cy="936104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№ 6 </a:t>
            </a:r>
          </a:p>
        </p:txBody>
      </p:sp>
      <p:sp>
        <p:nvSpPr>
          <p:cNvPr id="17" name="Блок-схема: альтернативный процесс 16"/>
          <p:cNvSpPr/>
          <p:nvPr/>
        </p:nvSpPr>
        <p:spPr>
          <a:xfrm>
            <a:off x="576064" y="5846925"/>
            <a:ext cx="2088232" cy="792088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Иисус</a:t>
            </a:r>
          </a:p>
          <a:p>
            <a:pPr algn="ctr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Христос</a:t>
            </a:r>
          </a:p>
        </p:txBody>
      </p:sp>
      <p:sp>
        <p:nvSpPr>
          <p:cNvPr id="18" name="Блок-схема: альтернативный процесс 17"/>
          <p:cNvSpPr/>
          <p:nvPr/>
        </p:nvSpPr>
        <p:spPr>
          <a:xfrm>
            <a:off x="4121770" y="5846925"/>
            <a:ext cx="2088232" cy="864096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Святая Троица</a:t>
            </a:r>
          </a:p>
        </p:txBody>
      </p:sp>
      <p:sp>
        <p:nvSpPr>
          <p:cNvPr id="19" name="Блок-схема: альтернативный процесс 18"/>
          <p:cNvSpPr/>
          <p:nvPr/>
        </p:nvSpPr>
        <p:spPr>
          <a:xfrm>
            <a:off x="7794178" y="5846925"/>
            <a:ext cx="2088232" cy="864096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Пресвятая Богородица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68" y="3362703"/>
            <a:ext cx="2016224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Блок-схема: альтернативный процесс 12"/>
          <p:cNvSpPr/>
          <p:nvPr/>
        </p:nvSpPr>
        <p:spPr>
          <a:xfrm>
            <a:off x="956997" y="2263477"/>
            <a:ext cx="1224136" cy="656456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8392" y="3334470"/>
            <a:ext cx="2051589" cy="1540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2170" y="3313514"/>
            <a:ext cx="2081809" cy="1561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Блок-схема: альтернативный процесс 15"/>
          <p:cNvSpPr/>
          <p:nvPr/>
        </p:nvSpPr>
        <p:spPr>
          <a:xfrm>
            <a:off x="8151006" y="2333043"/>
            <a:ext cx="1224136" cy="656456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Блок-схема: альтернативный процесс 19"/>
          <p:cNvSpPr/>
          <p:nvPr/>
        </p:nvSpPr>
        <p:spPr>
          <a:xfrm>
            <a:off x="4472119" y="2333043"/>
            <a:ext cx="1224136" cy="656456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73835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 txBox="1">
            <a:spLocks/>
          </p:cNvSpPr>
          <p:nvPr/>
        </p:nvSpPr>
        <p:spPr>
          <a:xfrm>
            <a:off x="305346" y="107429"/>
            <a:ext cx="10153128" cy="79208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61330" y="107430"/>
            <a:ext cx="104411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Определите форму храма и напишите, что она символизирует. </a:t>
            </a:r>
          </a:p>
          <a:p>
            <a:pPr algn="ctr"/>
            <a:endParaRPr lang="ru-R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201890" y="2785912"/>
            <a:ext cx="50405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05346" y="3632297"/>
            <a:ext cx="25202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форме креста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8353" y="1835620"/>
            <a:ext cx="4104455" cy="2736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7749221" y="1835621"/>
            <a:ext cx="23641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форме звезды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806244" y="3779837"/>
            <a:ext cx="25631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форме корабля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01768" y="1723755"/>
            <a:ext cx="22165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форме круга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77354" y="5364012"/>
            <a:ext cx="1034129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храма символизирует ______________________________________</a:t>
            </a:r>
          </a:p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_________________________________________________________________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6315686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752AE44A-BC14-E909-FAAD-4A7529F95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CB6E1-5163-43F6-82A2-462D637E7CC4}" type="slidenum">
              <a:rPr lang="ru-RU" smtClean="0"/>
              <a:t>9</a:t>
            </a:fld>
            <a:endParaRPr lang="ru-RU"/>
          </a:p>
        </p:txBody>
      </p:sp>
      <p:sp>
        <p:nvSpPr>
          <p:cNvPr id="3" name="Блок-схема: альтернативный процесс 2">
            <a:extLst>
              <a:ext uri="{FF2B5EF4-FFF2-40B4-BE49-F238E27FC236}">
                <a16:creationId xmlns:a16="http://schemas.microsoft.com/office/drawing/2014/main" id="{6A4BF445-797D-E6C5-BECD-60F5E80F34B6}"/>
              </a:ext>
            </a:extLst>
          </p:cNvPr>
          <p:cNvSpPr/>
          <p:nvPr/>
        </p:nvSpPr>
        <p:spPr>
          <a:xfrm>
            <a:off x="1853518" y="172262"/>
            <a:ext cx="6984776" cy="936104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№ 7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34DC419-99FF-E47B-0E01-96DE640C5D0F}"/>
              </a:ext>
            </a:extLst>
          </p:cNvPr>
          <p:cNvSpPr txBox="1"/>
          <p:nvPr/>
        </p:nvSpPr>
        <p:spPr>
          <a:xfrm>
            <a:off x="737395" y="1691605"/>
            <a:ext cx="9217023" cy="13560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Что больше всего понравилось в храме?</a:t>
            </a:r>
          </a:p>
          <a:p>
            <a:r>
              <a:rPr lang="ru-RU" b="1" dirty="0"/>
              <a:t>___________________________________________________________</a:t>
            </a:r>
          </a:p>
          <a:p>
            <a:endParaRPr lang="ru-RU" b="1" dirty="0"/>
          </a:p>
          <a:p>
            <a:r>
              <a:rPr lang="ru-RU" b="1" dirty="0"/>
              <a:t>___________________________________________________________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C2281F-FDD1-3A14-438D-DAE6454BBBE0}"/>
              </a:ext>
            </a:extLst>
          </p:cNvPr>
          <p:cNvSpPr txBox="1"/>
          <p:nvPr/>
        </p:nvSpPr>
        <p:spPr>
          <a:xfrm>
            <a:off x="730873" y="5364013"/>
            <a:ext cx="9223543" cy="19878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/>
              <a:t>Посетите ли вы храм со своей семьёй еще раз?</a:t>
            </a:r>
          </a:p>
          <a:p>
            <a:r>
              <a:rPr lang="ru-RU" b="1" dirty="0"/>
              <a:t>___________________________________________________________</a:t>
            </a:r>
          </a:p>
          <a:p>
            <a:endParaRPr lang="ru-RU" b="1" dirty="0"/>
          </a:p>
          <a:p>
            <a:r>
              <a:rPr lang="ru-RU" b="1" dirty="0"/>
              <a:t>___________________________________________________________</a:t>
            </a:r>
          </a:p>
          <a:p>
            <a:endParaRPr lang="ru-RU" b="1" dirty="0"/>
          </a:p>
          <a:p>
            <a:endParaRPr lang="ru-RU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143AD4-393B-0564-45FC-116F1E7231A4}"/>
              </a:ext>
            </a:extLst>
          </p:cNvPr>
          <p:cNvSpPr txBox="1"/>
          <p:nvPr/>
        </p:nvSpPr>
        <p:spPr>
          <a:xfrm>
            <a:off x="741431" y="3369848"/>
            <a:ext cx="9217022" cy="16719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/>
              <a:t>Какие чувства вы испытываете находясь в храме?</a:t>
            </a:r>
          </a:p>
          <a:p>
            <a:r>
              <a:rPr lang="ru-RU" b="1" dirty="0"/>
              <a:t>___________________________________________________________</a:t>
            </a:r>
          </a:p>
          <a:p>
            <a:endParaRPr lang="ru-RU" b="1" dirty="0"/>
          </a:p>
          <a:p>
            <a:r>
              <a:rPr lang="ru-RU" b="1" dirty="0"/>
              <a:t>___________________________________________________________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95649501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2411</TotalTime>
  <Words>443</Words>
  <Application>Microsoft Office PowerPoint</Application>
  <PresentationFormat>Произвольный</PresentationFormat>
  <Paragraphs>89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Calibri</vt:lpstr>
      <vt:lpstr>Georgia</vt:lpstr>
      <vt:lpstr>HeliosCond</vt:lpstr>
      <vt:lpstr>Tahoma</vt:lpstr>
      <vt:lpstr>Times New Roman</vt:lpstr>
      <vt:lpstr>Trebuchet MS</vt:lpstr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Магаляс Алексей Петрович</dc:creator>
  <cp:lastModifiedBy>Ирина Колотий</cp:lastModifiedBy>
  <cp:revision>172</cp:revision>
  <dcterms:created xsi:type="dcterms:W3CDTF">2017-04-02T10:25:03Z</dcterms:created>
  <dcterms:modified xsi:type="dcterms:W3CDTF">2024-11-11T22:44:42Z</dcterms:modified>
</cp:coreProperties>
</file>