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1A9728-9090-4102-BB50-430778B626AA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CC0D61-DC80-45C4-ABD9-191C7749F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15F8C2-7D25-42BA-AEA2-AD47D44F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BC04A9-A653-4ECF-A203-D8ACB6E2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15F8C2-7D25-42BA-AEA2-AD47D44F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DF33C7-A0C2-4083-83F6-8BF69281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7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15F8C2-7D25-42BA-AEA2-AD47D44F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BC04A9-A653-4ECF-A203-D8ACB6E2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99DC3D-E1D2-4D3F-B9E8-A18E35DDC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91424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534400" cy="273630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An apple a day keeps the doctor away.</a:t>
            </a:r>
            <a:br>
              <a:rPr lang="ru-RU" sz="5400" dirty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5110" t="6027" r="19939" b="7222"/>
          <a:stretch>
            <a:fillRect/>
          </a:stretch>
        </p:blipFill>
        <p:spPr bwMode="auto">
          <a:xfrm>
            <a:off x="6948264" y="4293096"/>
            <a:ext cx="1656184" cy="183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943" t="10573" r="5573" b="12131"/>
          <a:stretch>
            <a:fillRect/>
          </a:stretch>
        </p:blipFill>
        <p:spPr bwMode="auto">
          <a:xfrm>
            <a:off x="251521" y="116632"/>
            <a:ext cx="2232248" cy="13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r>
              <a:rPr lang="en-US" sz="6600" b="1" i="1" dirty="0">
                <a:solidFill>
                  <a:schemeClr val="tx1"/>
                </a:solidFill>
              </a:rPr>
              <a:t>Food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c4a522b39f8a5394c87973a2386c05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74794"/>
            <a:ext cx="5976664" cy="508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>
                <a:latin typeface="Adobe Caslon Pro Bold" pitchFamily="18" charset="0"/>
              </a:rPr>
              <a:t>My favorite food is </a:t>
            </a:r>
            <a:r>
              <a:rPr lang="en-US" sz="6000" u="sng" dirty="0">
                <a:latin typeface="Adobe Caslon Pro Bold" pitchFamily="18" charset="0"/>
              </a:rPr>
              <a:t>yoghurt</a:t>
            </a:r>
            <a:r>
              <a:rPr lang="en-US" sz="6000" dirty="0">
                <a:latin typeface="Adobe Caslon Pro Bold" pitchFamily="18" charset="0"/>
              </a:rPr>
              <a:t>. </a:t>
            </a:r>
          </a:p>
          <a:p>
            <a:pPr>
              <a:buNone/>
            </a:pPr>
            <a:r>
              <a:rPr lang="en-US" sz="6000" dirty="0">
                <a:latin typeface="Adobe Caslon Pro Bold" pitchFamily="18" charset="0"/>
              </a:rPr>
              <a:t>I like </a:t>
            </a:r>
            <a:r>
              <a:rPr lang="en-US" sz="6000" b="1" u="sng" dirty="0">
                <a:latin typeface="Adobe Caslon Pro Bold" pitchFamily="18" charset="0"/>
              </a:rPr>
              <a:t>salad</a:t>
            </a:r>
            <a:r>
              <a:rPr lang="en-US" sz="6000" dirty="0">
                <a:latin typeface="Adobe Caslon Pro Bold" pitchFamily="18" charset="0"/>
              </a:rPr>
              <a:t> and </a:t>
            </a:r>
            <a:r>
              <a:rPr lang="en-US" sz="6000" u="sng" dirty="0">
                <a:latin typeface="Adobe Caslon Pro Bold" pitchFamily="18" charset="0"/>
              </a:rPr>
              <a:t>ice cream </a:t>
            </a:r>
            <a:r>
              <a:rPr lang="en-US" sz="6000" dirty="0">
                <a:latin typeface="Adobe Caslon Pro Bold" pitchFamily="18" charset="0"/>
              </a:rPr>
              <a:t>too.</a:t>
            </a:r>
          </a:p>
          <a:p>
            <a:pPr>
              <a:buNone/>
            </a:pPr>
            <a:r>
              <a:rPr lang="en-US" sz="6000" dirty="0">
                <a:latin typeface="Adobe Caslon Pro Bold" pitchFamily="18" charset="0"/>
              </a:rPr>
              <a:t>I  don`t like </a:t>
            </a:r>
            <a:r>
              <a:rPr lang="en-US" sz="6000" u="sng" dirty="0">
                <a:latin typeface="Adobe Caslon Pro Bold" pitchFamily="18" charset="0"/>
              </a:rPr>
              <a:t>cheese.</a:t>
            </a:r>
            <a:endParaRPr lang="ru-RU" sz="6000" u="sng" dirty="0"/>
          </a:p>
        </p:txBody>
      </p:sp>
      <p:pic>
        <p:nvPicPr>
          <p:cNvPr id="4" name="Рисунок 3" descr="cinnamon-clipart-ice-cream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38745">
            <a:off x="815891" y="-119763"/>
            <a:ext cx="1288744" cy="1718325"/>
          </a:xfrm>
          <a:prstGeom prst="rect">
            <a:avLst/>
          </a:prstGeom>
        </p:spPr>
      </p:pic>
      <p:pic>
        <p:nvPicPr>
          <p:cNvPr id="5" name="Рисунок 4" descr="loq_fat_yoghu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8640"/>
            <a:ext cx="1068710" cy="107583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6540" t="6192" r="7173" b="6192"/>
          <a:stretch>
            <a:fillRect/>
          </a:stretch>
        </p:blipFill>
        <p:spPr bwMode="auto">
          <a:xfrm>
            <a:off x="5148064" y="260648"/>
            <a:ext cx="13034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7121" t="6087" r="7111" b="10000"/>
          <a:stretch>
            <a:fillRect/>
          </a:stretch>
        </p:blipFill>
        <p:spPr bwMode="auto">
          <a:xfrm>
            <a:off x="7380312" y="188640"/>
            <a:ext cx="1511846" cy="9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Do you like </a:t>
            </a:r>
            <a:r>
              <a:rPr lang="en-US" sz="6000" b="1" i="1" u="sng" dirty="0">
                <a:solidFill>
                  <a:schemeClr val="tx1"/>
                </a:solidFill>
              </a:rPr>
              <a:t>pizza?</a:t>
            </a:r>
            <a:endParaRPr lang="ru-RU" sz="6000" b="1" i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448272" cy="1149494"/>
          </a:xfrm>
          <a:prstGeom prst="rect">
            <a:avLst/>
          </a:prstGeom>
        </p:spPr>
      </p:pic>
      <p:pic>
        <p:nvPicPr>
          <p:cNvPr id="5" name="Рисунок 4" descr="cinnamon-clipart-ice-cream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1887">
            <a:off x="2925665" y="1210172"/>
            <a:ext cx="1835000" cy="2446667"/>
          </a:xfrm>
          <a:prstGeom prst="rect">
            <a:avLst/>
          </a:prstGeom>
        </p:spPr>
      </p:pic>
      <p:pic>
        <p:nvPicPr>
          <p:cNvPr id="6" name="Рисунок 5" descr="ban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2108219" cy="1584176"/>
          </a:xfrm>
          <a:prstGeom prst="rect">
            <a:avLst/>
          </a:prstGeom>
        </p:spPr>
      </p:pic>
      <p:pic>
        <p:nvPicPr>
          <p:cNvPr id="7" name="Рисунок 6" descr="004417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412776"/>
            <a:ext cx="2235696" cy="2235696"/>
          </a:xfrm>
          <a:prstGeom prst="rect">
            <a:avLst/>
          </a:prstGeom>
        </p:spPr>
      </p:pic>
      <p:pic>
        <p:nvPicPr>
          <p:cNvPr id="8" name="Рисунок 7" descr="apple-clip-art_4275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05064"/>
            <a:ext cx="1557030" cy="1728192"/>
          </a:xfrm>
          <a:prstGeom prst="rect">
            <a:avLst/>
          </a:prstGeom>
        </p:spPr>
      </p:pic>
      <p:pic>
        <p:nvPicPr>
          <p:cNvPr id="9" name="Рисунок 8" descr="cooki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005064"/>
            <a:ext cx="2219628" cy="1656184"/>
          </a:xfrm>
          <a:prstGeom prst="rect">
            <a:avLst/>
          </a:prstGeom>
        </p:spPr>
      </p:pic>
      <p:pic>
        <p:nvPicPr>
          <p:cNvPr id="10" name="Рисунок 9" descr="potato_chi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4005064"/>
            <a:ext cx="2448606" cy="1872208"/>
          </a:xfrm>
          <a:prstGeom prst="rect">
            <a:avLst/>
          </a:prstGeom>
        </p:spPr>
      </p:pic>
      <p:pic>
        <p:nvPicPr>
          <p:cNvPr id="11" name="Рисунок 10" descr="rTnGLbok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3789040"/>
            <a:ext cx="1257524" cy="186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</TotalTime>
  <Words>37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Adobe Caslon Pro Bold</vt:lpstr>
      <vt:lpstr>Arial</vt:lpstr>
      <vt:lpstr>Georgia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An apple a day keeps the doctor away. </vt:lpstr>
      <vt:lpstr>Food</vt:lpstr>
      <vt:lpstr>Презентация PowerPoint</vt:lpstr>
      <vt:lpstr>Do you like pizza?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люблю пиццу УМК М. Вербицкая 2 класс</dc:title>
  <dc:creator>zaj4enochek</dc:creator>
  <cp:lastModifiedBy>У</cp:lastModifiedBy>
  <cp:revision>38</cp:revision>
  <dcterms:created xsi:type="dcterms:W3CDTF">2015-03-25T11:22:42Z</dcterms:created>
  <dcterms:modified xsi:type="dcterms:W3CDTF">2021-12-03T06:43:11Z</dcterms:modified>
</cp:coreProperties>
</file>