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1.xml.rels" ContentType="application/vnd.openxmlformats-package.relationships+xml"/>
  <Override PartName="/ppt/slideMasters/_rels/slideMaster5.xml.rels" ContentType="application/vnd.openxmlformats-package.relationships+xml"/>
  <Override PartName="/ppt/slideMasters/_rels/slideMaster10.xml.rels" ContentType="application/vnd.openxmlformats-package.relationships+xml"/>
  <Override PartName="/ppt/slideMasters/_rels/slideMaster4.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5.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Lst>
  <p:notesMasterIdLst>
    <p:notesMasterId r:id="rId13"/>
  </p:notesMasterIdLst>
  <p:sldIdLst>
    <p:sldId id="256" r:id="rId14"/>
    <p:sldId id="257" r:id="rId15"/>
    <p:sldId id="258" r:id="rId16"/>
  </p:sldIdLst>
  <p:sldSz cx="12192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notesMaster" Target="notesMasters/notesMaster1.xml"/><Relationship Id="rId14" Type="http://schemas.openxmlformats.org/officeDocument/2006/relationships/slide" Target="slides/slide1.xml"/><Relationship Id="rId15" Type="http://schemas.openxmlformats.org/officeDocument/2006/relationships/slide" Target="slides/slide2.xml"/><Relationship Id="rId16" Type="http://schemas.openxmlformats.org/officeDocument/2006/relationships/slide" Target="slides/slide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ru-RU" sz="1800" strike="noStrike" u="none">
                <a:solidFill>
                  <a:schemeClr val="dk1"/>
                </a:solidFill>
                <a:uFillTx/>
                <a:latin typeface="Arial"/>
              </a:rPr>
              <a:t>Для перемещения страницы щёлкните мышью</a:t>
            </a:r>
            <a:endParaRPr b="0" lang="ru-RU" sz="1800" strike="noStrike" u="none">
              <a:solidFill>
                <a:schemeClr val="dk1"/>
              </a:solidFill>
              <a:uFillTx/>
              <a:latin typeface="Arial"/>
            </a:endParaRPr>
          </a:p>
        </p:txBody>
      </p:sp>
      <p:sp>
        <p:nvSpPr>
          <p:cNvPr id="69"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ru-RU" sz="2000" strike="noStrike" u="none">
                <a:solidFill>
                  <a:srgbClr val="000000"/>
                </a:solidFill>
                <a:uFillTx/>
                <a:latin typeface="Arial"/>
              </a:rPr>
              <a:t>Для правки формата примечаний щёлкните мышью</a:t>
            </a:r>
            <a:endParaRPr b="0" lang="ru-RU" sz="2000" strike="noStrike" u="none">
              <a:solidFill>
                <a:srgbClr val="000000"/>
              </a:solidFill>
              <a:uFillTx/>
              <a:latin typeface="Arial"/>
            </a:endParaRPr>
          </a:p>
        </p:txBody>
      </p:sp>
      <p:sp>
        <p:nvSpPr>
          <p:cNvPr id="70"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ru-RU" sz="1400" strike="noStrike" u="none">
                <a:solidFill>
                  <a:srgbClr val="000000"/>
                </a:solidFill>
                <a:uFillTx/>
                <a:latin typeface="Times New Roman"/>
              </a:rPr>
              <a:t>&lt;верхний колонтитул&gt;</a:t>
            </a:r>
            <a:endParaRPr b="0" lang="ru-RU" sz="1400" strike="noStrike" u="none">
              <a:solidFill>
                <a:srgbClr val="000000"/>
              </a:solidFill>
              <a:uFillTx/>
              <a:latin typeface="Times New Roman"/>
            </a:endParaRPr>
          </a:p>
        </p:txBody>
      </p:sp>
      <p:sp>
        <p:nvSpPr>
          <p:cNvPr id="71" name="PlaceHolder 4"/>
          <p:cNvSpPr>
            <a:spLocks noGrp="1"/>
          </p:cNvSpPr>
          <p:nvPr>
            <p:ph type="dt" idx="34"/>
          </p:nvPr>
        </p:nvSpPr>
        <p:spPr>
          <a:xfrm>
            <a:off x="4278960" y="0"/>
            <a:ext cx="3280680" cy="534240"/>
          </a:xfrm>
          <a:prstGeom prst="rect">
            <a:avLst/>
          </a:prstGeom>
          <a:noFill/>
          <a:ln w="0">
            <a:noFill/>
          </a:ln>
        </p:spPr>
        <p:txBody>
          <a:bodyPr lIns="0" rIns="0" tIns="0" bIns="0" anchor="t">
            <a:noAutofit/>
          </a:bodyPr>
          <a:lstStyle>
            <a:lvl1pPr indent="0" algn="r">
              <a:buNone/>
              <a:defRPr b="0" lang="ru-RU" sz="1400" strike="noStrike" u="none">
                <a:solidFill>
                  <a:srgbClr val="000000"/>
                </a:solidFill>
                <a:uFillTx/>
                <a:latin typeface="Times New Roman"/>
              </a:defRPr>
            </a:lvl1pPr>
          </a:lstStyle>
          <a:p>
            <a:pPr indent="0" algn="r">
              <a:buNone/>
            </a:pPr>
            <a:r>
              <a:rPr b="0" lang="ru-RU" sz="1400" strike="noStrike" u="none">
                <a:solidFill>
                  <a:srgbClr val="000000"/>
                </a:solidFill>
                <a:uFillTx/>
                <a:latin typeface="Times New Roman"/>
              </a:rPr>
              <a:t>&lt;дата/время&gt;</a:t>
            </a:r>
            <a:endParaRPr b="0" lang="ru-RU" sz="1400" strike="noStrike" u="none">
              <a:solidFill>
                <a:srgbClr val="000000"/>
              </a:solidFill>
              <a:uFillTx/>
              <a:latin typeface="Times New Roman"/>
            </a:endParaRPr>
          </a:p>
        </p:txBody>
      </p:sp>
      <p:sp>
        <p:nvSpPr>
          <p:cNvPr id="72" name="PlaceHolder 5"/>
          <p:cNvSpPr>
            <a:spLocks noGrp="1"/>
          </p:cNvSpPr>
          <p:nvPr>
            <p:ph type="ftr" idx="35"/>
          </p:nvPr>
        </p:nvSpPr>
        <p:spPr>
          <a:xfrm>
            <a:off x="0" y="10157400"/>
            <a:ext cx="3280680" cy="534240"/>
          </a:xfrm>
          <a:prstGeom prst="rect">
            <a:avLst/>
          </a:prstGeom>
          <a:noFill/>
          <a:ln w="0">
            <a:noFill/>
          </a:ln>
        </p:spPr>
        <p:txBody>
          <a:bodyPr lIns="0" rIns="0" tIns="0" bIns="0" anchor="b">
            <a:noAutofit/>
          </a:bodyPr>
          <a:lstStyle>
            <a:lvl1pPr indent="0">
              <a:buNone/>
              <a:defRPr b="0" lang="ru-RU" sz="1400" strike="noStrike" u="none">
                <a:solidFill>
                  <a:srgbClr val="000000"/>
                </a:solidFill>
                <a:uFillTx/>
                <a:latin typeface="Times New Roman"/>
              </a:defRPr>
            </a:lvl1pPr>
          </a:lstStyle>
          <a:p>
            <a:pPr indent="0">
              <a:buNone/>
            </a:pPr>
            <a:r>
              <a:rPr b="0" lang="ru-RU" sz="1400" strike="noStrike" u="none">
                <a:solidFill>
                  <a:srgbClr val="000000"/>
                </a:solidFill>
                <a:uFillTx/>
                <a:latin typeface="Times New Roman"/>
              </a:rPr>
              <a:t>&lt;нижний колонтитул&gt;</a:t>
            </a:r>
            <a:endParaRPr b="0" lang="ru-RU" sz="1400" strike="noStrike" u="none">
              <a:solidFill>
                <a:srgbClr val="000000"/>
              </a:solidFill>
              <a:uFillTx/>
              <a:latin typeface="Times New Roman"/>
            </a:endParaRPr>
          </a:p>
        </p:txBody>
      </p:sp>
      <p:sp>
        <p:nvSpPr>
          <p:cNvPr id="73" name="PlaceHolder 6"/>
          <p:cNvSpPr>
            <a:spLocks noGrp="1"/>
          </p:cNvSpPr>
          <p:nvPr>
            <p:ph type="sldNum" idx="36"/>
          </p:nvPr>
        </p:nvSpPr>
        <p:spPr>
          <a:xfrm>
            <a:off x="4278960" y="10157400"/>
            <a:ext cx="3280680" cy="534240"/>
          </a:xfrm>
          <a:prstGeom prst="rect">
            <a:avLst/>
          </a:prstGeom>
          <a:noFill/>
          <a:ln w="0">
            <a:noFill/>
          </a:ln>
        </p:spPr>
        <p:txBody>
          <a:bodyPr lIns="0" rIns="0" tIns="0" bIns="0" anchor="b">
            <a:noAutofit/>
          </a:bodyPr>
          <a:lstStyle>
            <a:lvl1pPr indent="0" algn="r">
              <a:buNone/>
              <a:defRPr b="0" lang="ru-RU" sz="1400" strike="noStrike" u="none">
                <a:solidFill>
                  <a:srgbClr val="000000"/>
                </a:solidFill>
                <a:uFillTx/>
                <a:latin typeface="Times New Roman"/>
              </a:defRPr>
            </a:lvl1pPr>
          </a:lstStyle>
          <a:p>
            <a:pPr indent="0" algn="r">
              <a:buNone/>
            </a:pPr>
            <a:fld id="{3AE03780-47FE-4993-BAE3-A9E3CF68AF18}" type="slidenum">
              <a:rPr b="0" lang="ru-RU" sz="1400" strike="noStrike" u="none">
                <a:solidFill>
                  <a:srgbClr val="000000"/>
                </a:solidFill>
                <a:uFillTx/>
                <a:latin typeface="Times New Roman"/>
              </a:rPr>
              <a:t>&lt;номер&gt;</a:t>
            </a:fld>
            <a:endParaRPr b="0" lang="ru-RU" sz="1400" strike="noStrike" u="none">
              <a:solidFill>
                <a:srgbClr val="000000"/>
              </a:solidFill>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PlaceHolder 1"/>
          <p:cNvSpPr>
            <a:spLocks noGrp="1"/>
          </p:cNvSpPr>
          <p:nvPr>
            <p:ph type="sldImg"/>
          </p:nvPr>
        </p:nvSpPr>
        <p:spPr>
          <a:xfrm>
            <a:off x="685800" y="1143000"/>
            <a:ext cx="5486040" cy="3085920"/>
          </a:xfrm>
          <a:prstGeom prst="rect">
            <a:avLst/>
          </a:prstGeom>
          <a:ln w="0">
            <a:noFill/>
          </a:ln>
        </p:spPr>
      </p:sp>
      <p:sp>
        <p:nvSpPr>
          <p:cNvPr id="78"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216000" indent="-216000">
              <a:buNone/>
            </a:pPr>
            <a:endParaRPr b="0" lang="ru-RU" sz="1800" strike="noStrike" u="none">
              <a:solidFill>
                <a:srgbClr val="000000"/>
              </a:solidFill>
              <a:uFillTx/>
              <a:latin typeface="Arial"/>
            </a:endParaRPr>
          </a:p>
        </p:txBody>
      </p:sp>
      <p:sp>
        <p:nvSpPr>
          <p:cNvPr id="79" name="PlaceHolder 3"/>
          <p:cNvSpPr>
            <a:spLocks noGrp="1"/>
          </p:cNvSpPr>
          <p:nvPr>
            <p:ph type="sldNum" idx="37"/>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ru-RU" sz="1200" strike="noStrike" u="none">
                <a:solidFill>
                  <a:schemeClr val="dk1"/>
                </a:solidFill>
                <a:uFillTx/>
                <a:latin typeface="+mn-lt"/>
                <a:ea typeface="+mn-ea"/>
              </a:defRPr>
            </a:lvl1pPr>
          </a:lstStyle>
          <a:p>
            <a:pPr indent="0" algn="r" defTabSz="914400">
              <a:lnSpc>
                <a:spcPct val="100000"/>
              </a:lnSpc>
              <a:buNone/>
            </a:pPr>
            <a:fld id="{4F40D7AD-7B94-4CCA-9A36-A380C8DB62B2}" type="slidenum">
              <a:rPr b="0" lang="ru-RU" sz="1200" strike="noStrike" u="none">
                <a:solidFill>
                  <a:schemeClr val="dk1"/>
                </a:solidFill>
                <a:uFillTx/>
                <a:latin typeface="+mn-lt"/>
                <a:ea typeface="+mn-ea"/>
              </a:rPr>
              <a:t>&lt;номер&gt;</a:t>
            </a:fld>
            <a:endParaRPr b="0" lang="ru-RU" sz="1200" strike="noStrike" u="none">
              <a:solidFill>
                <a:srgbClr val="000000"/>
              </a:solidFill>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Титульный слайд">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pPr indent="0">
              <a:buNone/>
            </a:pPr>
            <a:endParaRPr b="0" lang="ru-RU" sz="1800" strike="noStrike" u="none">
              <a:solidFill>
                <a:schemeClr val="dk1"/>
              </a:solidFill>
              <a:uFillTx/>
              <a:latin typeface="Arial"/>
            </a:endParaRPr>
          </a:p>
        </p:txBody>
      </p:sp>
      <p:sp>
        <p:nvSpPr>
          <p:cNvPr id="6"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lnSpc>
                <a:spcPct val="90000"/>
              </a:lnSpc>
              <a:spcBef>
                <a:spcPts val="1417"/>
              </a:spcBef>
              <a:buNone/>
            </a:pPr>
            <a:endParaRPr b="0" lang="ru-RU" sz="2800" strike="noStrike" u="none">
              <a:solidFill>
                <a:schemeClr val="dk1"/>
              </a:solidFill>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CA9A336-7448-43ED-B2E6-C7212005A32D}" type="slidenum">
              <a:t>&lt;#&gt;</a:t>
            </a:fld>
          </a:p>
        </p:txBody>
      </p:sp>
      <p:sp>
        <p:nvSpPr>
          <p:cNvPr id="6" name="PlaceHolder 5"/>
          <p:cNvSpPr>
            <a:spLocks noGrp="1"/>
          </p:cNvSpPr>
          <p:nvPr>
            <p:ph type="dt" idx="1"/>
          </p:nvPr>
        </p:nvSpPr>
        <p:spPr/>
        <p:txBody>
          <a:bodyPr/>
          <a:p>
            <a:r>
              <a:rPr lang="ru-RU"/>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Пустой слайд">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p>
            <a:r>
              <a:t>Footer</a:t>
            </a:r>
          </a:p>
        </p:txBody>
      </p:sp>
      <p:sp>
        <p:nvSpPr>
          <p:cNvPr id="3" name="PlaceHolder 2"/>
          <p:cNvSpPr>
            <a:spLocks noGrp="1"/>
          </p:cNvSpPr>
          <p:nvPr>
            <p:ph type="sldNum" idx="27"/>
          </p:nvPr>
        </p:nvSpPr>
        <p:spPr/>
        <p:txBody>
          <a:bodyPr/>
          <a:p>
            <a:fld id="{4EA4A0DD-CE11-4B92-9B7A-1BE042C78046}" type="slidenum">
              <a:t>&lt;#&gt;</a:t>
            </a:fld>
          </a:p>
        </p:txBody>
      </p:sp>
      <p:sp>
        <p:nvSpPr>
          <p:cNvPr id="4" name="PlaceHolder 3"/>
          <p:cNvSpPr>
            <a:spLocks noGrp="1"/>
          </p:cNvSpPr>
          <p:nvPr>
            <p:ph type="dt" idx="25"/>
          </p:nvPr>
        </p:nvSpPr>
        <p:spPr/>
        <p:txBody>
          <a:bodyPr/>
          <a:p>
            <a:r>
              <a:rPr lang="ru-RU"/>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Объект с подписью">
    <p:spTree>
      <p:nvGrpSpPr>
        <p:cNvPr id="1" name=""/>
        <p:cNvGrpSpPr/>
        <p:nvPr/>
      </p:nvGrpSpPr>
      <p:grpSpPr>
        <a:xfrm>
          <a:off x="0" y="0"/>
          <a:ext cx="0" cy="0"/>
          <a:chOff x="0" y="0"/>
          <a:chExt cx="0" cy="0"/>
        </a:xfrm>
      </p:grpSpPr>
      <p:sp>
        <p:nvSpPr>
          <p:cNvPr id="2" name="PlaceHolder 1"/>
          <p:cNvSpPr>
            <a:spLocks noGrp="1"/>
          </p:cNvSpPr>
          <p:nvPr>
            <p:ph type="ftr" idx="29"/>
          </p:nvPr>
        </p:nvSpPr>
        <p:spPr/>
        <p:txBody>
          <a:bodyPr/>
          <a:p>
            <a:r>
              <a:t>Footer</a:t>
            </a:r>
          </a:p>
        </p:txBody>
      </p:sp>
      <p:sp>
        <p:nvSpPr>
          <p:cNvPr id="3" name="PlaceHolder 2"/>
          <p:cNvSpPr>
            <a:spLocks noGrp="1"/>
          </p:cNvSpPr>
          <p:nvPr>
            <p:ph type="sldNum" idx="30"/>
          </p:nvPr>
        </p:nvSpPr>
        <p:spPr/>
        <p:txBody>
          <a:bodyPr/>
          <a:p>
            <a:fld id="{1472E44F-4221-4D36-96AE-836A0C0BB5BA}" type="slidenum">
              <a:t>&lt;#&gt;</a:t>
            </a:fld>
          </a:p>
        </p:txBody>
      </p:sp>
      <p:sp>
        <p:nvSpPr>
          <p:cNvPr id="4" name="PlaceHolder 3"/>
          <p:cNvSpPr>
            <a:spLocks noGrp="1"/>
          </p:cNvSpPr>
          <p:nvPr>
            <p:ph type="dt" idx="28"/>
          </p:nvPr>
        </p:nvSpPr>
        <p:spPr/>
        <p:txBody>
          <a:bodyPr/>
          <a:p>
            <a:r>
              <a:rPr lang="ru-RU"/>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Рисунок с подписью">
    <p:spTree>
      <p:nvGrpSpPr>
        <p:cNvPr id="1" name=""/>
        <p:cNvGrpSpPr/>
        <p:nvPr/>
      </p:nvGrpSpPr>
      <p:grpSpPr>
        <a:xfrm>
          <a:off x="0" y="0"/>
          <a:ext cx="0" cy="0"/>
          <a:chOff x="0" y="0"/>
          <a:chExt cx="0" cy="0"/>
        </a:xfrm>
      </p:grpSpPr>
      <p:sp>
        <p:nvSpPr>
          <p:cNvPr id="2" name="PlaceHolder 1"/>
          <p:cNvSpPr>
            <a:spLocks noGrp="1"/>
          </p:cNvSpPr>
          <p:nvPr>
            <p:ph type="ftr" idx="32"/>
          </p:nvPr>
        </p:nvSpPr>
        <p:spPr/>
        <p:txBody>
          <a:bodyPr/>
          <a:p>
            <a:r>
              <a:t>Footer</a:t>
            </a:r>
          </a:p>
        </p:txBody>
      </p:sp>
      <p:sp>
        <p:nvSpPr>
          <p:cNvPr id="3" name="PlaceHolder 2"/>
          <p:cNvSpPr>
            <a:spLocks noGrp="1"/>
          </p:cNvSpPr>
          <p:nvPr>
            <p:ph type="sldNum" idx="33"/>
          </p:nvPr>
        </p:nvSpPr>
        <p:spPr/>
        <p:txBody>
          <a:bodyPr/>
          <a:p>
            <a:fld id="{55B1D2DB-246C-4888-93BA-AB69819EA387}" type="slidenum">
              <a:t>&lt;#&gt;</a:t>
            </a:fld>
          </a:p>
        </p:txBody>
      </p:sp>
      <p:sp>
        <p:nvSpPr>
          <p:cNvPr id="4" name="PlaceHolder 3"/>
          <p:cNvSpPr>
            <a:spLocks noGrp="1"/>
          </p:cNvSpPr>
          <p:nvPr>
            <p:ph type="dt" idx="31"/>
          </p:nvPr>
        </p:nvSpPr>
        <p:spPr/>
        <p:txBody>
          <a:bodyPr/>
          <a:p>
            <a:r>
              <a:rPr lang="ru-RU"/>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Титульный слайд">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pPr indent="0">
              <a:buNone/>
            </a:pPr>
            <a:endParaRPr b="0" lang="ru-RU" sz="1800" strike="noStrike" u="none">
              <a:solidFill>
                <a:schemeClr val="dk1"/>
              </a:solidFill>
              <a:uFillTx/>
              <a:latin typeface="Arial"/>
            </a:endParaRPr>
          </a:p>
        </p:txBody>
      </p:sp>
      <p:sp>
        <p:nvSpPr>
          <p:cNvPr id="8"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indent="0" algn="ctr">
              <a:buNone/>
            </a:pPr>
            <a:endParaRPr b="0" lang="ru-RU" sz="3200" strike="noStrike" u="none">
              <a:solidFill>
                <a:srgbClr val="000000"/>
              </a:solidFill>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F6256F3-F718-4301-B1BF-0D00AFAEA30E}" type="slidenum">
              <a:t>&lt;#&gt;</a:t>
            </a:fld>
          </a:p>
        </p:txBody>
      </p:sp>
      <p:sp>
        <p:nvSpPr>
          <p:cNvPr id="6" name="PlaceHolder 5"/>
          <p:cNvSpPr>
            <a:spLocks noGrp="1"/>
          </p:cNvSpPr>
          <p:nvPr>
            <p:ph type="dt" idx="1"/>
          </p:nvPr>
        </p:nvSpPr>
        <p:spPr/>
        <p:txBody>
          <a:bodyPr/>
          <a:p>
            <a:r>
              <a:rPr lang="ru-RU"/>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Заголовок и вертикальный текст">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375F8FB9-4CA1-4B67-B2F5-8C3EE9B72C63}" type="slidenum">
              <a:t>&lt;#&gt;</a:t>
            </a:fld>
          </a:p>
        </p:txBody>
      </p:sp>
      <p:sp>
        <p:nvSpPr>
          <p:cNvPr id="4" name="PlaceHolder 3"/>
          <p:cNvSpPr>
            <a:spLocks noGrp="1"/>
          </p:cNvSpPr>
          <p:nvPr>
            <p:ph type="dt" idx="4"/>
          </p:nvPr>
        </p:nvSpPr>
        <p:spPr/>
        <p:txBody>
          <a:bodyPr/>
          <a:p>
            <a:r>
              <a:rPr lang="ru-RU"/>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Вертикальный заголовок и текст">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9"/>
          </p:nvPr>
        </p:nvSpPr>
        <p:spPr/>
        <p:txBody>
          <a:bodyPr/>
          <a:p>
            <a:fld id="{8980C292-3A84-4E69-B846-4979940D3C6F}" type="slidenum">
              <a:t>&lt;#&gt;</a:t>
            </a:fld>
          </a:p>
        </p:txBody>
      </p:sp>
      <p:sp>
        <p:nvSpPr>
          <p:cNvPr id="4" name="PlaceHolder 3"/>
          <p:cNvSpPr>
            <a:spLocks noGrp="1"/>
          </p:cNvSpPr>
          <p:nvPr>
            <p:ph type="dt" idx="7"/>
          </p:nvPr>
        </p:nvSpPr>
        <p:spPr/>
        <p:txBody>
          <a:bodyPr/>
          <a:p>
            <a:r>
              <a:rPr lang="ru-RU"/>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Заголовок и объект">
    <p:spTree>
      <p:nvGrpSpPr>
        <p:cNvPr id="1" name=""/>
        <p:cNvGrpSpPr/>
        <p:nvPr/>
      </p:nvGrpSpPr>
      <p:grpSpPr>
        <a:xfrm>
          <a:off x="0" y="0"/>
          <a:ext cx="0" cy="0"/>
          <a:chOff x="0" y="0"/>
          <a:chExt cx="0" cy="0"/>
        </a:xfrm>
      </p:grpSpPr>
      <p:sp>
        <p:nvSpPr>
          <p:cNvPr id="24"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pPr indent="0">
              <a:buNone/>
            </a:pPr>
            <a:endParaRPr b="0" lang="ru-RU" sz="1800" strike="noStrike" u="none">
              <a:solidFill>
                <a:schemeClr val="dk1"/>
              </a:solidFill>
              <a:uFillTx/>
              <a:latin typeface="Arial"/>
            </a:endParaRPr>
          </a:p>
        </p:txBody>
      </p:sp>
      <p:sp>
        <p:nvSpPr>
          <p:cNvPr id="25"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lnSpc>
                <a:spcPct val="90000"/>
              </a:lnSpc>
              <a:spcBef>
                <a:spcPts val="1417"/>
              </a:spcBef>
              <a:buNone/>
            </a:pPr>
            <a:endParaRPr b="0" lang="ru-RU" sz="2800" strike="noStrike" u="none">
              <a:solidFill>
                <a:schemeClr val="dk1"/>
              </a:solidFill>
              <a:uFillTx/>
              <a:latin typeface="Arial"/>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9B36F1D1-3A72-43C4-B4C6-AF299435235C}" type="slidenum">
              <a:t>&lt;#&gt;</a:t>
            </a:fld>
          </a:p>
        </p:txBody>
      </p:sp>
      <p:sp>
        <p:nvSpPr>
          <p:cNvPr id="6" name="PlaceHolder 5"/>
          <p:cNvSpPr>
            <a:spLocks noGrp="1"/>
          </p:cNvSpPr>
          <p:nvPr>
            <p:ph type="dt" idx="10"/>
          </p:nvPr>
        </p:nvSpPr>
        <p:spPr/>
        <p:txBody>
          <a:bodyPr/>
          <a:p>
            <a:r>
              <a:rPr lang="ru-RU"/>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Заголовок раздела">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p>
            <a:r>
              <a:t>Footer</a:t>
            </a:r>
          </a:p>
        </p:txBody>
      </p:sp>
      <p:sp>
        <p:nvSpPr>
          <p:cNvPr id="3" name="PlaceHolder 2"/>
          <p:cNvSpPr>
            <a:spLocks noGrp="1"/>
          </p:cNvSpPr>
          <p:nvPr>
            <p:ph type="sldNum" idx="15"/>
          </p:nvPr>
        </p:nvSpPr>
        <p:spPr/>
        <p:txBody>
          <a:bodyPr/>
          <a:p>
            <a:fld id="{0DA00E3F-198A-4798-9998-E5A14531B996}" type="slidenum">
              <a:t>&lt;#&gt;</a:t>
            </a:fld>
          </a:p>
        </p:txBody>
      </p:sp>
      <p:sp>
        <p:nvSpPr>
          <p:cNvPr id="4" name="PlaceHolder 3"/>
          <p:cNvSpPr>
            <a:spLocks noGrp="1"/>
          </p:cNvSpPr>
          <p:nvPr>
            <p:ph type="dt" idx="13"/>
          </p:nvPr>
        </p:nvSpPr>
        <p:spPr/>
        <p:txBody>
          <a:bodyPr/>
          <a:p>
            <a:r>
              <a:rPr lang="ru-RU"/>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Два объекта">
    <p:spTree>
      <p:nvGrpSpPr>
        <p:cNvPr id="1" name=""/>
        <p:cNvGrpSpPr/>
        <p:nvPr/>
      </p:nvGrpSpPr>
      <p:grpSpPr>
        <a:xfrm>
          <a:off x="0" y="0"/>
          <a:ext cx="0" cy="0"/>
          <a:chOff x="0" y="0"/>
          <a:chExt cx="0" cy="0"/>
        </a:xfrm>
      </p:grpSpPr>
      <p:sp>
        <p:nvSpPr>
          <p:cNvPr id="37"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pPr indent="0">
              <a:buNone/>
            </a:pPr>
            <a:endParaRPr b="0" lang="ru-RU" sz="1800" strike="noStrike" u="none">
              <a:solidFill>
                <a:schemeClr val="dk1"/>
              </a:solidFill>
              <a:uFillTx/>
              <a:latin typeface="Arial"/>
            </a:endParaRPr>
          </a:p>
        </p:txBody>
      </p:sp>
      <p:sp>
        <p:nvSpPr>
          <p:cNvPr id="38"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ru-RU" sz="2800" strike="noStrike" u="none">
              <a:solidFill>
                <a:schemeClr val="dk1"/>
              </a:solidFill>
              <a:uFillTx/>
              <a:latin typeface="Arial"/>
            </a:endParaRPr>
          </a:p>
        </p:txBody>
      </p:sp>
      <p:sp>
        <p:nvSpPr>
          <p:cNvPr id="39"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ru-RU" sz="2800" strike="noStrike" u="none">
              <a:solidFill>
                <a:schemeClr val="dk1"/>
              </a:solidFill>
              <a:uFillTx/>
              <a:latin typeface="Arial"/>
            </a:endParaRPr>
          </a:p>
        </p:txBody>
      </p:sp>
      <p:sp>
        <p:nvSpPr>
          <p:cNvPr id="5" name="PlaceHolder 4"/>
          <p:cNvSpPr>
            <a:spLocks noGrp="1"/>
          </p:cNvSpPr>
          <p:nvPr>
            <p:ph type="ftr" idx="17"/>
          </p:nvPr>
        </p:nvSpPr>
        <p:spPr/>
        <p:txBody>
          <a:bodyPr/>
          <a:p>
            <a:r>
              <a:t>Footer</a:t>
            </a:r>
          </a:p>
        </p:txBody>
      </p:sp>
      <p:sp>
        <p:nvSpPr>
          <p:cNvPr id="6" name="PlaceHolder 5"/>
          <p:cNvSpPr>
            <a:spLocks noGrp="1"/>
          </p:cNvSpPr>
          <p:nvPr>
            <p:ph type="sldNum" idx="18"/>
          </p:nvPr>
        </p:nvSpPr>
        <p:spPr/>
        <p:txBody>
          <a:bodyPr/>
          <a:p>
            <a:fld id="{6ECC0C71-B44D-4688-A2E5-0B2972BDAA34}" type="slidenum">
              <a:t>&lt;#&gt;</a:t>
            </a:fld>
          </a:p>
        </p:txBody>
      </p:sp>
      <p:sp>
        <p:nvSpPr>
          <p:cNvPr id="7" name="PlaceHolder 6"/>
          <p:cNvSpPr>
            <a:spLocks noGrp="1"/>
          </p:cNvSpPr>
          <p:nvPr>
            <p:ph type="dt" idx="16"/>
          </p:nvPr>
        </p:nvSpPr>
        <p:spPr/>
        <p:txBody>
          <a:bodyPr/>
          <a:p>
            <a:r>
              <a:rPr lang="ru-RU"/>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Сравнение">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p>
            <a:r>
              <a:t>Footer</a:t>
            </a:r>
          </a:p>
        </p:txBody>
      </p:sp>
      <p:sp>
        <p:nvSpPr>
          <p:cNvPr id="3" name="PlaceHolder 2"/>
          <p:cNvSpPr>
            <a:spLocks noGrp="1"/>
          </p:cNvSpPr>
          <p:nvPr>
            <p:ph type="sldNum" idx="21"/>
          </p:nvPr>
        </p:nvSpPr>
        <p:spPr/>
        <p:txBody>
          <a:bodyPr/>
          <a:p>
            <a:fld id="{3B65BB35-4142-4B06-8E84-6B9BF3E3CE22}" type="slidenum">
              <a:t>&lt;#&gt;</a:t>
            </a:fld>
          </a:p>
        </p:txBody>
      </p:sp>
      <p:sp>
        <p:nvSpPr>
          <p:cNvPr id="4" name="PlaceHolder 3"/>
          <p:cNvSpPr>
            <a:spLocks noGrp="1"/>
          </p:cNvSpPr>
          <p:nvPr>
            <p:ph type="dt" idx="19"/>
          </p:nvPr>
        </p:nvSpPr>
        <p:spPr/>
        <p:txBody>
          <a:bodyPr/>
          <a:p>
            <a:r>
              <a:rPr lang="ru-RU"/>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Только заголовок">
    <p:spTree>
      <p:nvGrpSpPr>
        <p:cNvPr id="1" name=""/>
        <p:cNvGrpSpPr/>
        <p:nvPr/>
      </p:nvGrpSpPr>
      <p:grpSpPr>
        <a:xfrm>
          <a:off x="0" y="0"/>
          <a:ext cx="0" cy="0"/>
          <a:chOff x="0" y="0"/>
          <a:chExt cx="0" cy="0"/>
        </a:xfrm>
      </p:grpSpPr>
      <p:sp>
        <p:nvSpPr>
          <p:cNvPr id="52"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pPr indent="0">
              <a:buNone/>
            </a:pPr>
            <a:endParaRPr b="0" lang="ru-RU" sz="1800" strike="noStrike" u="none">
              <a:solidFill>
                <a:schemeClr val="dk1"/>
              </a:solidFill>
              <a:uFillTx/>
              <a:latin typeface="Arial"/>
            </a:endParaRPr>
          </a:p>
        </p:txBody>
      </p:sp>
      <p:sp>
        <p:nvSpPr>
          <p:cNvPr id="3" name="PlaceHolder 2"/>
          <p:cNvSpPr>
            <a:spLocks noGrp="1"/>
          </p:cNvSpPr>
          <p:nvPr>
            <p:ph type="ftr" idx="23"/>
          </p:nvPr>
        </p:nvSpPr>
        <p:spPr/>
        <p:txBody>
          <a:bodyPr/>
          <a:p>
            <a:r>
              <a:t>Footer</a:t>
            </a:r>
          </a:p>
        </p:txBody>
      </p:sp>
      <p:sp>
        <p:nvSpPr>
          <p:cNvPr id="4" name="PlaceHolder 3"/>
          <p:cNvSpPr>
            <a:spLocks noGrp="1"/>
          </p:cNvSpPr>
          <p:nvPr>
            <p:ph type="sldNum" idx="24"/>
          </p:nvPr>
        </p:nvSpPr>
        <p:spPr/>
        <p:txBody>
          <a:bodyPr/>
          <a:p>
            <a:fld id="{8B17DE90-3B31-41F0-ADCA-703E5D5E778F}" type="slidenum">
              <a:t>&lt;#&gt;</a:t>
            </a:fld>
          </a:p>
        </p:txBody>
      </p:sp>
      <p:sp>
        <p:nvSpPr>
          <p:cNvPr id="5" name="PlaceHolder 4"/>
          <p:cNvSpPr>
            <a:spLocks noGrp="1"/>
          </p:cNvSpPr>
          <p:nvPr>
            <p:ph type="dt" idx="22"/>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1.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3.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4.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5.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6.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7.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8.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9.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10.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Autofit/>
          </a:bodyPr>
          <a:p>
            <a:pPr indent="0" algn="ctr" defTabSz="914400">
              <a:lnSpc>
                <a:spcPct val="90000"/>
              </a:lnSpc>
              <a:buNone/>
            </a:pPr>
            <a:r>
              <a:rPr b="0" lang="ru-RU" sz="6000" strike="noStrike" u="none">
                <a:solidFill>
                  <a:schemeClr val="dk1"/>
                </a:solidFill>
                <a:uFillTx/>
                <a:latin typeface="Arial"/>
                <a:ea typeface="Arial"/>
              </a:rPr>
              <a:t>Образец заголовка</a:t>
            </a:r>
            <a:endParaRPr b="0" lang="ru-RU" sz="6000" strike="noStrike" u="none">
              <a:solidFill>
                <a:schemeClr val="dk1"/>
              </a:solidFill>
              <a:uFillTx/>
              <a:latin typeface="Arial"/>
            </a:endParaRPr>
          </a:p>
        </p:txBody>
      </p:sp>
      <p:sp>
        <p:nvSpPr>
          <p:cNvPr id="1" name="PlaceHolder 2"/>
          <p:cNvSpPr>
            <a:spLocks noGrp="1"/>
          </p:cNvSpPr>
          <p:nvPr>
            <p:ph type="dt" idx="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 </a:t>
            </a:r>
            <a:endParaRPr b="0" lang="ru-RU" sz="1200" strike="noStrike" u="none">
              <a:solidFill>
                <a:srgbClr val="000000"/>
              </a:solidFill>
              <a:uFillTx/>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 </a:t>
            </a:r>
            <a:endParaRPr b="0" lang="ru-RU" sz="1400" strike="noStrike" u="none">
              <a:solidFill>
                <a:srgbClr val="000000"/>
              </a:solidFill>
              <a:uFillTx/>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623689A6-5026-48AF-B6F8-E90CE2A1354B}" type="slidenum">
              <a:rPr b="0" lang="ru-RU" sz="1200" strike="noStrike" u="none">
                <a:solidFill>
                  <a:schemeClr val="dk1">
                    <a:tint val="75000"/>
                  </a:schemeClr>
                </a:solidFill>
                <a:uFillTx/>
                <a:latin typeface="Arial"/>
                <a:ea typeface="Arial"/>
              </a:rPr>
              <a:t>3</a:t>
            </a:fld>
            <a:endParaRPr b="0" lang="ru-RU" sz="1200" strike="noStrike" u="none">
              <a:solidFill>
                <a:srgbClr val="000000"/>
              </a:solidFill>
              <a:uFillTx/>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ru-RU" sz="2800" strike="noStrike" u="none">
                <a:solidFill>
                  <a:schemeClr val="dk1"/>
                </a:solidFill>
                <a:uFillTx/>
                <a:latin typeface="Arial"/>
              </a:rPr>
              <a:t>Для правки структуры щёлкните мышью</a:t>
            </a:r>
            <a:endParaRPr b="0" lang="ru-RU" sz="2800" strike="noStrike" u="none">
              <a:solidFill>
                <a:schemeClr val="dk1"/>
              </a:solidFill>
              <a:uFillTx/>
              <a:latin typeface="Arial"/>
            </a:endParaRPr>
          </a:p>
          <a:p>
            <a:pPr lvl="1" marL="864000" indent="-324000">
              <a:lnSpc>
                <a:spcPct val="90000"/>
              </a:lnSpc>
              <a:spcBef>
                <a:spcPts val="1134"/>
              </a:spcBef>
              <a:buClr>
                <a:srgbClr val="000000"/>
              </a:buClr>
              <a:buSzPct val="75000"/>
              <a:buFont typeface="Symbol" charset="2"/>
              <a:buChar char=""/>
            </a:pPr>
            <a:r>
              <a:rPr b="0" lang="ru-RU" sz="2000" strike="noStrike" u="none">
                <a:solidFill>
                  <a:schemeClr val="dk1"/>
                </a:solidFill>
                <a:uFillTx/>
                <a:latin typeface="Arial"/>
              </a:rPr>
              <a:t>Второй уровень структуры</a:t>
            </a:r>
            <a:endParaRPr b="0" lang="ru-RU" sz="2000" strike="noStrike" u="none">
              <a:solidFill>
                <a:schemeClr val="dk1"/>
              </a:solidFill>
              <a:uFillTx/>
              <a:latin typeface="Arial"/>
            </a:endParaRPr>
          </a:p>
          <a:p>
            <a:pPr lvl="2" marL="1296000" indent="-288000">
              <a:lnSpc>
                <a:spcPct val="90000"/>
              </a:lnSpc>
              <a:spcBef>
                <a:spcPts val="850"/>
              </a:spcBef>
              <a:buClr>
                <a:srgbClr val="000000"/>
              </a:buClr>
              <a:buSzPct val="45000"/>
              <a:buFont typeface="Wingdings" charset="2"/>
              <a:buChar char=""/>
            </a:pPr>
            <a:r>
              <a:rPr b="0" lang="ru-RU" sz="1800" strike="noStrike" u="none">
                <a:solidFill>
                  <a:schemeClr val="dk1"/>
                </a:solidFill>
                <a:uFillTx/>
                <a:latin typeface="Arial"/>
              </a:rPr>
              <a:t>Третий уровень структуры</a:t>
            </a:r>
            <a:endParaRPr b="0" lang="ru-RU" sz="1800" strike="noStrike" u="none">
              <a:solidFill>
                <a:schemeClr val="dk1"/>
              </a:solidFill>
              <a:uFillTx/>
              <a:latin typeface="Arial"/>
            </a:endParaRPr>
          </a:p>
          <a:p>
            <a:pPr lvl="3" marL="1728000" indent="-216000">
              <a:lnSpc>
                <a:spcPct val="90000"/>
              </a:lnSpc>
              <a:spcBef>
                <a:spcPts val="567"/>
              </a:spcBef>
              <a:buClr>
                <a:srgbClr val="000000"/>
              </a:buClr>
              <a:buSzPct val="75000"/>
              <a:buFont typeface="Symbol" charset="2"/>
              <a:buChar char=""/>
            </a:pPr>
            <a:r>
              <a:rPr b="0" lang="ru-RU" sz="1800" strike="noStrike" u="none">
                <a:solidFill>
                  <a:schemeClr val="dk1"/>
                </a:solidFill>
                <a:uFillTx/>
                <a:latin typeface="Arial"/>
              </a:rPr>
              <a:t>Четвёртый уровень структуры</a:t>
            </a:r>
            <a:endParaRPr b="0" lang="ru-RU" sz="1800" strike="noStrike" u="none">
              <a:solidFill>
                <a:schemeClr val="dk1"/>
              </a:solidFill>
              <a:uFillTx/>
              <a:latin typeface="Arial"/>
            </a:endParaRPr>
          </a:p>
          <a:p>
            <a:pPr lvl="4" marL="2160000" indent="-216000">
              <a:lnSpc>
                <a:spcPct val="90000"/>
              </a:lnSpc>
              <a:spcBef>
                <a:spcPts val="283"/>
              </a:spcBef>
              <a:buClr>
                <a:srgbClr val="000000"/>
              </a:buClr>
              <a:buSzPct val="45000"/>
              <a:buFont typeface="Wingdings" charset="2"/>
              <a:buChar char=""/>
            </a:pPr>
            <a:r>
              <a:rPr b="0" lang="ru-RU" sz="2000" strike="noStrike" u="none">
                <a:solidFill>
                  <a:schemeClr val="dk1"/>
                </a:solidFill>
                <a:uFillTx/>
                <a:latin typeface="Arial"/>
              </a:rPr>
              <a:t>Пятый уровень структуры</a:t>
            </a:r>
            <a:endParaRPr b="0" lang="ru-RU" sz="2000" strike="noStrike" u="none">
              <a:solidFill>
                <a:schemeClr val="dk1"/>
              </a:solidFill>
              <a:uFillTx/>
              <a:latin typeface="Arial"/>
            </a:endParaRPr>
          </a:p>
          <a:p>
            <a:pPr lvl="5" marL="2592000" indent="-216000">
              <a:lnSpc>
                <a:spcPct val="90000"/>
              </a:lnSpc>
              <a:spcBef>
                <a:spcPts val="283"/>
              </a:spcBef>
              <a:buClr>
                <a:srgbClr val="000000"/>
              </a:buClr>
              <a:buSzPct val="45000"/>
              <a:buFont typeface="Wingdings" charset="2"/>
              <a:buChar char=""/>
            </a:pPr>
            <a:r>
              <a:rPr b="0" lang="ru-RU" sz="2000" strike="noStrike" u="none">
                <a:solidFill>
                  <a:schemeClr val="dk1"/>
                </a:solidFill>
                <a:uFillTx/>
                <a:latin typeface="Arial"/>
              </a:rPr>
              <a:t>Шестой уровень структуры</a:t>
            </a:r>
            <a:endParaRPr b="0" lang="ru-RU" sz="2000" strike="noStrike" u="none">
              <a:solidFill>
                <a:schemeClr val="dk1"/>
              </a:solidFill>
              <a:uFillTx/>
              <a:latin typeface="Arial"/>
            </a:endParaRPr>
          </a:p>
          <a:p>
            <a:pPr lvl="6" marL="3024000" indent="-216000">
              <a:lnSpc>
                <a:spcPct val="90000"/>
              </a:lnSpc>
              <a:spcBef>
                <a:spcPts val="283"/>
              </a:spcBef>
              <a:buClr>
                <a:srgbClr val="000000"/>
              </a:buClr>
              <a:buSzPct val="45000"/>
              <a:buFont typeface="Wingdings" charset="2"/>
              <a:buChar char=""/>
            </a:pPr>
            <a:r>
              <a:rPr b="0" lang="ru-RU" sz="2000" strike="noStrike" u="none">
                <a:solidFill>
                  <a:schemeClr val="dk1"/>
                </a:solidFill>
                <a:uFillTx/>
                <a:latin typeface="Arial"/>
              </a:rPr>
              <a:t>Седьмой уровень структуры</a:t>
            </a:r>
            <a:endParaRPr b="0" lang="ru-RU" sz="2000" strike="noStrike" u="none">
              <a:solidFill>
                <a:schemeClr val="dk1"/>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ru-RU" sz="3200" strike="noStrike" u="none">
                <a:solidFill>
                  <a:schemeClr val="dk1"/>
                </a:solidFill>
                <a:uFillTx/>
                <a:latin typeface="Arial"/>
                <a:ea typeface="Arial"/>
              </a:rPr>
              <a:t>Образец заголовка</a:t>
            </a:r>
            <a:endParaRPr b="0" lang="ru-RU" sz="3200" strike="noStrike" u="none">
              <a:solidFill>
                <a:schemeClr val="dk1"/>
              </a:solidFill>
              <a:uFillTx/>
              <a:latin typeface="Arial"/>
            </a:endParaRPr>
          </a:p>
        </p:txBody>
      </p:sp>
      <p:sp>
        <p:nvSpPr>
          <p:cNvPr id="57" name="PlaceHolder 2"/>
          <p:cNvSpPr>
            <a:spLocks noGrp="1"/>
          </p:cNvSpPr>
          <p:nvPr>
            <p:ph type="body"/>
          </p:nvPr>
        </p:nvSpPr>
        <p:spPr>
          <a:xfrm>
            <a:off x="5183280" y="987480"/>
            <a:ext cx="6171840" cy="487332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3200" strike="noStrike" u="none">
                <a:solidFill>
                  <a:schemeClr val="dk1"/>
                </a:solidFill>
                <a:uFillTx/>
                <a:latin typeface="Arial"/>
                <a:ea typeface="Arial"/>
              </a:rPr>
              <a:t>Образец текста</a:t>
            </a:r>
            <a:endParaRPr b="0" lang="ru-RU" sz="3200" strike="noStrike" u="none">
              <a:solidFill>
                <a:schemeClr val="dk1"/>
              </a:solidFill>
              <a:uFillTx/>
              <a:latin typeface="Arial"/>
            </a:endParaRPr>
          </a:p>
          <a:p>
            <a:pPr lvl="1" marL="685800" indent="-228600" defTabSz="914400">
              <a:lnSpc>
                <a:spcPct val="90000"/>
              </a:lnSpc>
              <a:spcBef>
                <a:spcPts val="499"/>
              </a:spcBef>
              <a:buClr>
                <a:srgbClr val="000000"/>
              </a:buClr>
              <a:buFont typeface="Arial"/>
              <a:buChar char="•"/>
            </a:pPr>
            <a:r>
              <a:rPr b="0" lang="ru-RU" sz="2800" strike="noStrike" u="none">
                <a:solidFill>
                  <a:schemeClr val="dk1"/>
                </a:solidFill>
                <a:uFillTx/>
                <a:latin typeface="Arial"/>
                <a:ea typeface="Arial"/>
              </a:rPr>
              <a:t>Второй уровень</a:t>
            </a:r>
            <a:endParaRPr b="0" lang="ru-RU" sz="2800" strike="noStrike" u="none">
              <a:solidFill>
                <a:schemeClr val="dk1"/>
              </a:solidFill>
              <a:uFillTx/>
              <a:latin typeface="Arial"/>
            </a:endParaRPr>
          </a:p>
          <a:p>
            <a:pPr lvl="2" marL="1143000" indent="-228600" defTabSz="914400">
              <a:lnSpc>
                <a:spcPct val="90000"/>
              </a:lnSpc>
              <a:spcBef>
                <a:spcPts val="499"/>
              </a:spcBef>
              <a:buClr>
                <a:srgbClr val="000000"/>
              </a:buClr>
              <a:buFont typeface="Arial"/>
              <a:buChar char="•"/>
            </a:pPr>
            <a:r>
              <a:rPr b="0" lang="ru-RU" sz="2400" strike="noStrike" u="none">
                <a:solidFill>
                  <a:schemeClr val="dk1"/>
                </a:solidFill>
                <a:uFillTx/>
                <a:latin typeface="Arial"/>
                <a:ea typeface="Arial"/>
              </a:rPr>
              <a:t>Третий уровень</a:t>
            </a:r>
            <a:endParaRPr b="0" lang="ru-RU" sz="2400" strike="noStrike" u="none">
              <a:solidFill>
                <a:schemeClr val="dk1"/>
              </a:solidFill>
              <a:uFillTx/>
              <a:latin typeface="Arial"/>
            </a:endParaRPr>
          </a:p>
          <a:p>
            <a:pPr lvl="3" marL="1600200" indent="-228600" defTabSz="914400">
              <a:lnSpc>
                <a:spcPct val="90000"/>
              </a:lnSpc>
              <a:spcBef>
                <a:spcPts val="499"/>
              </a:spcBef>
              <a:buClr>
                <a:srgbClr val="000000"/>
              </a:buClr>
              <a:buFont typeface="Arial"/>
              <a:buChar char="•"/>
            </a:pPr>
            <a:r>
              <a:rPr b="0" lang="ru-RU" sz="2000" strike="noStrike" u="none">
                <a:solidFill>
                  <a:schemeClr val="dk1"/>
                </a:solidFill>
                <a:uFillTx/>
                <a:latin typeface="Arial"/>
                <a:ea typeface="Arial"/>
              </a:rPr>
              <a:t>Четвертый уровень</a:t>
            </a:r>
            <a:endParaRPr b="0" lang="ru-RU" sz="2000" strike="noStrike" u="none">
              <a:solidFill>
                <a:schemeClr val="dk1"/>
              </a:solidFill>
              <a:uFillTx/>
              <a:latin typeface="Arial"/>
            </a:endParaRPr>
          </a:p>
          <a:p>
            <a:pPr lvl="4" marL="2057400" indent="-228600" defTabSz="914400">
              <a:lnSpc>
                <a:spcPct val="90000"/>
              </a:lnSpc>
              <a:spcBef>
                <a:spcPts val="499"/>
              </a:spcBef>
              <a:buClr>
                <a:srgbClr val="000000"/>
              </a:buClr>
              <a:buFont typeface="Arial"/>
              <a:buChar char="•"/>
            </a:pPr>
            <a:r>
              <a:rPr b="0" lang="ru-RU" sz="2000" strike="noStrike" u="none">
                <a:solidFill>
                  <a:schemeClr val="dk1"/>
                </a:solidFill>
                <a:uFillTx/>
                <a:latin typeface="Arial"/>
                <a:ea typeface="Arial"/>
              </a:rPr>
              <a:t>Пятый уровень</a:t>
            </a:r>
            <a:endParaRPr b="0" lang="ru-RU" sz="2000" strike="noStrike" u="none">
              <a:solidFill>
                <a:schemeClr val="dk1"/>
              </a:solidFill>
              <a:uFillTx/>
              <a:latin typeface="Arial"/>
            </a:endParaRPr>
          </a:p>
        </p:txBody>
      </p:sp>
      <p:sp>
        <p:nvSpPr>
          <p:cNvPr id="58"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ru-RU" sz="1600" strike="noStrike" u="none">
                <a:solidFill>
                  <a:schemeClr val="dk1"/>
                </a:solidFill>
                <a:uFillTx/>
                <a:latin typeface="Arial"/>
                <a:ea typeface="Arial"/>
              </a:rPr>
              <a:t>Образец текста</a:t>
            </a:r>
            <a:endParaRPr b="0" lang="ru-RU" sz="1600" strike="noStrike" u="none">
              <a:solidFill>
                <a:schemeClr val="dk1"/>
              </a:solidFill>
              <a:uFillTx/>
              <a:latin typeface="Arial"/>
            </a:endParaRPr>
          </a:p>
        </p:txBody>
      </p:sp>
      <p:sp>
        <p:nvSpPr>
          <p:cNvPr id="59" name="PlaceHolder 4"/>
          <p:cNvSpPr>
            <a:spLocks noGrp="1"/>
          </p:cNvSpPr>
          <p:nvPr>
            <p:ph type="dt" idx="28"/>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&lt;дата/время&gt;</a:t>
            </a:r>
            <a:endParaRPr b="0" lang="ru-RU" sz="1200" strike="noStrike" u="none">
              <a:solidFill>
                <a:srgbClr val="000000"/>
              </a:solidFill>
              <a:uFillTx/>
              <a:latin typeface="Times New Roman"/>
            </a:endParaRPr>
          </a:p>
        </p:txBody>
      </p:sp>
      <p:sp>
        <p:nvSpPr>
          <p:cNvPr id="60" name="PlaceHolder 5"/>
          <p:cNvSpPr>
            <a:spLocks noGrp="1"/>
          </p:cNvSpPr>
          <p:nvPr>
            <p:ph type="ftr" idx="29"/>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&lt;нижний колонтитул&gt;</a:t>
            </a:r>
            <a:endParaRPr b="0" lang="ru-RU" sz="1400" strike="noStrike" u="none">
              <a:solidFill>
                <a:srgbClr val="000000"/>
              </a:solidFill>
              <a:uFillTx/>
              <a:latin typeface="Times New Roman"/>
            </a:endParaRPr>
          </a:p>
        </p:txBody>
      </p:sp>
      <p:sp>
        <p:nvSpPr>
          <p:cNvPr id="61" name="PlaceHolder 6"/>
          <p:cNvSpPr>
            <a:spLocks noGrp="1"/>
          </p:cNvSpPr>
          <p:nvPr>
            <p:ph type="sldNum" idx="30"/>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C3002F79-5B76-4EF1-9576-A613936ECA55}" type="slidenum">
              <a:rPr b="0" lang="ru-RU" sz="1200" strike="noStrike" u="none">
                <a:solidFill>
                  <a:schemeClr val="dk1">
                    <a:tint val="75000"/>
                  </a:schemeClr>
                </a:solidFill>
                <a:uFillTx/>
                <a:latin typeface="Arial"/>
                <a:ea typeface="Arial"/>
              </a:rPr>
              <a:t>&lt;номер&gt;</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8"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ru-RU" sz="3200" strike="noStrike" u="none">
                <a:solidFill>
                  <a:schemeClr val="dk1"/>
                </a:solidFill>
                <a:uFillTx/>
                <a:latin typeface="Arial"/>
                <a:ea typeface="Arial"/>
              </a:rPr>
              <a:t>Образец заголовка</a:t>
            </a:r>
            <a:endParaRPr b="0" lang="ru-RU" sz="3200" strike="noStrike" u="none">
              <a:solidFill>
                <a:schemeClr val="dk1"/>
              </a:solidFill>
              <a:uFillTx/>
              <a:latin typeface="Arial"/>
            </a:endParaRPr>
          </a:p>
        </p:txBody>
      </p:sp>
      <p:sp>
        <p:nvSpPr>
          <p:cNvPr id="63" name="PlaceHolder 2"/>
          <p:cNvSpPr>
            <a:spLocks noGrp="1"/>
          </p:cNvSpPr>
          <p:nvPr>
            <p:ph type="body"/>
          </p:nvPr>
        </p:nvSpPr>
        <p:spPr>
          <a:xfrm>
            <a:off x="5183280" y="987480"/>
            <a:ext cx="6171840" cy="4873320"/>
          </a:xfrm>
          <a:prstGeom prst="rect">
            <a:avLst/>
          </a:prstGeom>
          <a:noFill/>
          <a:ln w="0">
            <a:noFill/>
          </a:ln>
        </p:spPr>
        <p:txBody>
          <a:bodyPr lIns="90000" rIns="90000" tIns="45000" bIns="45000" anchor="t">
            <a:noAutofit/>
          </a:bodyPr>
          <a:p>
            <a:pPr indent="0" defTabSz="914400">
              <a:lnSpc>
                <a:spcPct val="100000"/>
              </a:lnSpc>
              <a:buNone/>
              <a:tabLst>
                <a:tab algn="l" pos="0"/>
              </a:tabLst>
            </a:pPr>
            <a:r>
              <a:rPr b="0" lang="ru-RU" sz="3200" strike="noStrike" u="none">
                <a:solidFill>
                  <a:schemeClr val="dk1"/>
                </a:solidFill>
                <a:uFillTx/>
                <a:latin typeface="Arial"/>
                <a:ea typeface="Arial"/>
              </a:rPr>
              <a:t>Click icon to add picture</a:t>
            </a:r>
            <a:endParaRPr b="0" lang="ru-RU" sz="3200" strike="noStrike" u="none">
              <a:solidFill>
                <a:schemeClr val="dk1"/>
              </a:solidFill>
              <a:uFillTx/>
              <a:latin typeface="Arial"/>
            </a:endParaRPr>
          </a:p>
        </p:txBody>
      </p:sp>
      <p:sp>
        <p:nvSpPr>
          <p:cNvPr id="64"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ru-RU" sz="1600" strike="noStrike" u="none">
                <a:solidFill>
                  <a:schemeClr val="dk1"/>
                </a:solidFill>
                <a:uFillTx/>
                <a:latin typeface="Arial"/>
                <a:ea typeface="Arial"/>
              </a:rPr>
              <a:t>Образец текста</a:t>
            </a:r>
            <a:endParaRPr b="0" lang="ru-RU" sz="1600" strike="noStrike" u="none">
              <a:solidFill>
                <a:schemeClr val="dk1"/>
              </a:solidFill>
              <a:uFillTx/>
              <a:latin typeface="Arial"/>
            </a:endParaRPr>
          </a:p>
        </p:txBody>
      </p:sp>
      <p:sp>
        <p:nvSpPr>
          <p:cNvPr id="65" name="PlaceHolder 4"/>
          <p:cNvSpPr>
            <a:spLocks noGrp="1"/>
          </p:cNvSpPr>
          <p:nvPr>
            <p:ph type="dt" idx="3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&lt;дата/время&gt;</a:t>
            </a:r>
            <a:endParaRPr b="0" lang="ru-RU" sz="1200" strike="noStrike" u="none">
              <a:solidFill>
                <a:srgbClr val="000000"/>
              </a:solidFill>
              <a:uFillTx/>
              <a:latin typeface="Times New Roman"/>
            </a:endParaRPr>
          </a:p>
        </p:txBody>
      </p:sp>
      <p:sp>
        <p:nvSpPr>
          <p:cNvPr id="66" name="PlaceHolder 5"/>
          <p:cNvSpPr>
            <a:spLocks noGrp="1"/>
          </p:cNvSpPr>
          <p:nvPr>
            <p:ph type="ftr" idx="3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&lt;нижний колонтитул&gt;</a:t>
            </a:r>
            <a:endParaRPr b="0" lang="ru-RU" sz="1400" strike="noStrike" u="none">
              <a:solidFill>
                <a:srgbClr val="000000"/>
              </a:solidFill>
              <a:uFillTx/>
              <a:latin typeface="Times New Roman"/>
            </a:endParaRPr>
          </a:p>
        </p:txBody>
      </p:sp>
      <p:sp>
        <p:nvSpPr>
          <p:cNvPr id="67" name="PlaceHolder 6"/>
          <p:cNvSpPr>
            <a:spLocks noGrp="1"/>
          </p:cNvSpPr>
          <p:nvPr>
            <p:ph type="sldNum" idx="3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E5FD8D29-FAB4-4991-BC36-0EFABA5DB757}" type="slidenum">
              <a:rPr b="0" lang="ru-RU" sz="1200" strike="noStrike" u="none">
                <a:solidFill>
                  <a:schemeClr val="dk1">
                    <a:tint val="75000"/>
                  </a:schemeClr>
                </a:solidFill>
                <a:uFillTx/>
                <a:latin typeface="Arial"/>
                <a:ea typeface="Arial"/>
              </a:rPr>
              <a:t>&lt;номер&gt;</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70"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Arial"/>
                <a:ea typeface="Arial"/>
              </a:rPr>
              <a:t>Образец заголовка</a:t>
            </a:r>
            <a:endParaRPr b="0" lang="ru-RU" sz="4400" strike="noStrike" u="none">
              <a:solidFill>
                <a:schemeClr val="dk1"/>
              </a:solidFill>
              <a:uFillTx/>
              <a:latin typeface="Arial"/>
            </a:endParaRPr>
          </a:p>
        </p:txBody>
      </p:sp>
      <p:sp>
        <p:nvSpPr>
          <p:cNvPr id="10"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Arial"/>
                <a:ea typeface="Arial"/>
              </a:rPr>
              <a:t>Образец текста</a:t>
            </a:r>
            <a:endParaRPr b="0" lang="ru-RU" sz="2800" strike="noStrike" u="none">
              <a:solidFill>
                <a:schemeClr val="dk1"/>
              </a:solidFill>
              <a:uFillTx/>
              <a:latin typeface="Arial"/>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Arial"/>
                <a:ea typeface="Arial"/>
              </a:rPr>
              <a:t>Второй уровень</a:t>
            </a:r>
            <a:endParaRPr b="0" lang="ru-RU" sz="2400" strike="noStrike" u="none">
              <a:solidFill>
                <a:schemeClr val="dk1"/>
              </a:solidFill>
              <a:uFillTx/>
              <a:latin typeface="Arial"/>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Arial"/>
                <a:ea typeface="Arial"/>
              </a:rPr>
              <a:t>Третий уровень</a:t>
            </a:r>
            <a:endParaRPr b="0" lang="ru-RU" sz="2000" strike="noStrike" u="none">
              <a:solidFill>
                <a:schemeClr val="dk1"/>
              </a:solidFill>
              <a:uFillTx/>
              <a:latin typeface="Arial"/>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Четвертый уровень</a:t>
            </a:r>
            <a:endParaRPr b="0" lang="ru-RU" sz="1800" strike="noStrike" u="none">
              <a:solidFill>
                <a:schemeClr val="dk1"/>
              </a:solidFill>
              <a:uFillTx/>
              <a:latin typeface="Arial"/>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Пятый уровень</a:t>
            </a:r>
            <a:endParaRPr b="0" lang="ru-RU" sz="1800" strike="noStrike" u="none">
              <a:solidFill>
                <a:schemeClr val="dk1"/>
              </a:solidFill>
              <a:uFillTx/>
              <a:latin typeface="Arial"/>
            </a:endParaRPr>
          </a:p>
        </p:txBody>
      </p:sp>
      <p:sp>
        <p:nvSpPr>
          <p:cNvPr id="11" name="PlaceHolder 3"/>
          <p:cNvSpPr>
            <a:spLocks noGrp="1"/>
          </p:cNvSpPr>
          <p:nvPr>
            <p:ph type="dt" idx="4"/>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 </a:t>
            </a:r>
            <a:endParaRPr b="0" lang="ru-RU" sz="1200" strike="noStrike" u="none">
              <a:solidFill>
                <a:srgbClr val="000000"/>
              </a:solidFill>
              <a:uFillTx/>
              <a:latin typeface="Times New Roman"/>
            </a:endParaRPr>
          </a:p>
        </p:txBody>
      </p:sp>
      <p:sp>
        <p:nvSpPr>
          <p:cNvPr id="12" name="PlaceHolder 4"/>
          <p:cNvSpPr>
            <a:spLocks noGrp="1"/>
          </p:cNvSpPr>
          <p:nvPr>
            <p:ph type="ftr" idx="5"/>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 </a:t>
            </a:r>
            <a:endParaRPr b="0" lang="ru-RU" sz="1400" strike="noStrike" u="none">
              <a:solidFill>
                <a:srgbClr val="000000"/>
              </a:solidFill>
              <a:uFillTx/>
              <a:latin typeface="Times New Roman"/>
            </a:endParaRPr>
          </a:p>
        </p:txBody>
      </p:sp>
      <p:sp>
        <p:nvSpPr>
          <p:cNvPr id="13" name="PlaceHolder 5"/>
          <p:cNvSpPr>
            <a:spLocks noGrp="1"/>
          </p:cNvSpPr>
          <p:nvPr>
            <p:ph type="sldNum" idx="6"/>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D105BD88-F287-4B83-A04F-60009D39511D}" type="slidenum">
              <a:rPr b="0" lang="ru-RU" sz="1200" strike="noStrike" u="none">
                <a:solidFill>
                  <a:schemeClr val="dk1">
                    <a:tint val="75000"/>
                  </a:schemeClr>
                </a:solidFill>
                <a:uFillTx/>
                <a:latin typeface="Arial"/>
                <a:ea typeface="Arial"/>
              </a:rPr>
              <a:t>1</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2"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8724960" y="365040"/>
            <a:ext cx="2628720" cy="5811480"/>
          </a:xfrm>
          <a:prstGeom prst="rect">
            <a:avLst/>
          </a:prstGeom>
          <a:noFill/>
          <a:ln w="0">
            <a:noFill/>
          </a:ln>
        </p:spPr>
        <p:txBody>
          <a:bodyPr lIns="91440" rIns="91440" tIns="45720" bIns="45720" anchor="ctr" vert="eaVert">
            <a:noAutofit/>
          </a:bodyPr>
          <a:p>
            <a:pPr indent="0" defTabSz="914400">
              <a:lnSpc>
                <a:spcPct val="90000"/>
              </a:lnSpc>
              <a:buNone/>
            </a:pPr>
            <a:r>
              <a:rPr b="0" lang="ru-RU" sz="4400" strike="noStrike" u="none">
                <a:solidFill>
                  <a:schemeClr val="dk1"/>
                </a:solidFill>
                <a:uFillTx/>
                <a:latin typeface="Arial"/>
                <a:ea typeface="Arial"/>
              </a:rPr>
              <a:t>Образец заголовка</a:t>
            </a:r>
            <a:endParaRPr b="0" lang="ru-RU" sz="4400" strike="noStrike" u="none">
              <a:solidFill>
                <a:schemeClr val="dk1"/>
              </a:solidFill>
              <a:uFillTx/>
              <a:latin typeface="Arial"/>
            </a:endParaRPr>
          </a:p>
        </p:txBody>
      </p:sp>
      <p:sp>
        <p:nvSpPr>
          <p:cNvPr id="15" name="PlaceHolder 2"/>
          <p:cNvSpPr>
            <a:spLocks noGrp="1"/>
          </p:cNvSpPr>
          <p:nvPr>
            <p:ph type="body"/>
          </p:nvPr>
        </p:nvSpPr>
        <p:spPr>
          <a:xfrm>
            <a:off x="838080" y="365040"/>
            <a:ext cx="7733880" cy="581148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Arial"/>
                <a:ea typeface="Arial"/>
              </a:rPr>
              <a:t>Образец текста</a:t>
            </a:r>
            <a:endParaRPr b="0" lang="ru-RU" sz="2800" strike="noStrike" u="none">
              <a:solidFill>
                <a:schemeClr val="dk1"/>
              </a:solidFill>
              <a:uFillTx/>
              <a:latin typeface="Arial"/>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Arial"/>
                <a:ea typeface="Arial"/>
              </a:rPr>
              <a:t>Второй уровень</a:t>
            </a:r>
            <a:endParaRPr b="0" lang="ru-RU" sz="2400" strike="noStrike" u="none">
              <a:solidFill>
                <a:schemeClr val="dk1"/>
              </a:solidFill>
              <a:uFillTx/>
              <a:latin typeface="Arial"/>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Arial"/>
                <a:ea typeface="Arial"/>
              </a:rPr>
              <a:t>Третий уровень</a:t>
            </a:r>
            <a:endParaRPr b="0" lang="ru-RU" sz="2000" strike="noStrike" u="none">
              <a:solidFill>
                <a:schemeClr val="dk1"/>
              </a:solidFill>
              <a:uFillTx/>
              <a:latin typeface="Arial"/>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Четвертый уровень</a:t>
            </a:r>
            <a:endParaRPr b="0" lang="ru-RU" sz="1800" strike="noStrike" u="none">
              <a:solidFill>
                <a:schemeClr val="dk1"/>
              </a:solidFill>
              <a:uFillTx/>
              <a:latin typeface="Arial"/>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Fifth level</a:t>
            </a:r>
            <a:endParaRPr b="0" lang="ru-RU" sz="1800" strike="noStrike" u="none">
              <a:solidFill>
                <a:schemeClr val="dk1"/>
              </a:solidFill>
              <a:uFillTx/>
              <a:latin typeface="Arial"/>
            </a:endParaRPr>
          </a:p>
        </p:txBody>
      </p:sp>
      <p:sp>
        <p:nvSpPr>
          <p:cNvPr id="16" name="PlaceHolder 3"/>
          <p:cNvSpPr>
            <a:spLocks noGrp="1"/>
          </p:cNvSpPr>
          <p:nvPr>
            <p:ph type="dt" idx="7"/>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 </a:t>
            </a:r>
            <a:endParaRPr b="0" lang="ru-RU" sz="1200" strike="noStrike" u="none">
              <a:solidFill>
                <a:srgbClr val="000000"/>
              </a:solidFill>
              <a:uFillTx/>
              <a:latin typeface="Times New Roman"/>
            </a:endParaRPr>
          </a:p>
        </p:txBody>
      </p:sp>
      <p:sp>
        <p:nvSpPr>
          <p:cNvPr id="17" name="PlaceHolder 4"/>
          <p:cNvSpPr>
            <a:spLocks noGrp="1"/>
          </p:cNvSpPr>
          <p:nvPr>
            <p:ph type="ftr" idx="8"/>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 </a:t>
            </a:r>
            <a:endParaRPr b="0" lang="ru-RU" sz="1400" strike="noStrike" u="none">
              <a:solidFill>
                <a:srgbClr val="000000"/>
              </a:solidFill>
              <a:uFillTx/>
              <a:latin typeface="Times New Roman"/>
            </a:endParaRPr>
          </a:p>
        </p:txBody>
      </p:sp>
      <p:sp>
        <p:nvSpPr>
          <p:cNvPr id="18" name="PlaceHolder 5"/>
          <p:cNvSpPr>
            <a:spLocks noGrp="1"/>
          </p:cNvSpPr>
          <p:nvPr>
            <p:ph type="sldNum" idx="9"/>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EE282064-21FE-4530-9B20-5437082630DF}" type="slidenum">
              <a:rPr b="0" lang="ru-RU" sz="1200" strike="noStrike" u="none">
                <a:solidFill>
                  <a:schemeClr val="dk1">
                    <a:tint val="75000"/>
                  </a:schemeClr>
                </a:solidFill>
                <a:uFillTx/>
                <a:latin typeface="Arial"/>
                <a:ea typeface="Arial"/>
              </a:rPr>
              <a:t>1</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4"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Arial"/>
                <a:ea typeface="Arial"/>
              </a:rPr>
              <a:t>Образец заголовка</a:t>
            </a:r>
            <a:endParaRPr b="0" lang="ru-RU" sz="4400" strike="noStrike" u="none">
              <a:solidFill>
                <a:schemeClr val="dk1"/>
              </a:solidFill>
              <a:uFillTx/>
              <a:latin typeface="Arial"/>
            </a:endParaRPr>
          </a:p>
        </p:txBody>
      </p:sp>
      <p:sp>
        <p:nvSpPr>
          <p:cNvPr id="20"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Arial"/>
                <a:ea typeface="Arial"/>
              </a:rPr>
              <a:t>Образец текста</a:t>
            </a:r>
            <a:endParaRPr b="0" lang="ru-RU" sz="2800" strike="noStrike" u="none">
              <a:solidFill>
                <a:schemeClr val="dk1"/>
              </a:solidFill>
              <a:uFillTx/>
              <a:latin typeface="Arial"/>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Arial"/>
                <a:ea typeface="Arial"/>
              </a:rPr>
              <a:t>Второй уровень</a:t>
            </a:r>
            <a:endParaRPr b="0" lang="ru-RU" sz="2400" strike="noStrike" u="none">
              <a:solidFill>
                <a:schemeClr val="dk1"/>
              </a:solidFill>
              <a:uFillTx/>
              <a:latin typeface="Arial"/>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Arial"/>
                <a:ea typeface="Arial"/>
              </a:rPr>
              <a:t>Третий уровень</a:t>
            </a:r>
            <a:endParaRPr b="0" lang="ru-RU" sz="2000" strike="noStrike" u="none">
              <a:solidFill>
                <a:schemeClr val="dk1"/>
              </a:solidFill>
              <a:uFillTx/>
              <a:latin typeface="Arial"/>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Четвертый уровень</a:t>
            </a:r>
            <a:endParaRPr b="0" lang="ru-RU" sz="1800" strike="noStrike" u="none">
              <a:solidFill>
                <a:schemeClr val="dk1"/>
              </a:solidFill>
              <a:uFillTx/>
              <a:latin typeface="Arial"/>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Fifth level</a:t>
            </a:r>
            <a:endParaRPr b="0" lang="ru-RU" sz="1800" strike="noStrike" u="none">
              <a:solidFill>
                <a:schemeClr val="dk1"/>
              </a:solidFill>
              <a:uFillTx/>
              <a:latin typeface="Arial"/>
            </a:endParaRPr>
          </a:p>
        </p:txBody>
      </p:sp>
      <p:sp>
        <p:nvSpPr>
          <p:cNvPr id="21" name="PlaceHolder 3"/>
          <p:cNvSpPr>
            <a:spLocks noGrp="1"/>
          </p:cNvSpPr>
          <p:nvPr>
            <p:ph type="dt" idx="10"/>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 </a:t>
            </a:r>
            <a:endParaRPr b="0" lang="ru-RU" sz="1200" strike="noStrike" u="none">
              <a:solidFill>
                <a:srgbClr val="000000"/>
              </a:solidFill>
              <a:uFillTx/>
              <a:latin typeface="Times New Roman"/>
            </a:endParaRPr>
          </a:p>
        </p:txBody>
      </p:sp>
      <p:sp>
        <p:nvSpPr>
          <p:cNvPr id="22" name="PlaceHolder 4"/>
          <p:cNvSpPr>
            <a:spLocks noGrp="1"/>
          </p:cNvSpPr>
          <p:nvPr>
            <p:ph type="ftr" idx="11"/>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 </a:t>
            </a:r>
            <a:endParaRPr b="0" lang="ru-RU" sz="1400" strike="noStrike" u="none">
              <a:solidFill>
                <a:srgbClr val="000000"/>
              </a:solidFill>
              <a:uFillTx/>
              <a:latin typeface="Times New Roman"/>
            </a:endParaRPr>
          </a:p>
        </p:txBody>
      </p:sp>
      <p:sp>
        <p:nvSpPr>
          <p:cNvPr id="23" name="PlaceHolder 5"/>
          <p:cNvSpPr>
            <a:spLocks noGrp="1"/>
          </p:cNvSpPr>
          <p:nvPr>
            <p:ph type="sldNum" idx="12"/>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C6E6DFEF-49D3-47EE-B4ED-C574F5C408E9}" type="slidenum">
              <a:rPr b="0" lang="ru-RU" sz="1200" strike="noStrike" u="none">
                <a:solidFill>
                  <a:schemeClr val="dk1">
                    <a:tint val="75000"/>
                  </a:schemeClr>
                </a:solidFill>
                <a:uFillTx/>
                <a:latin typeface="Arial"/>
                <a:ea typeface="Arial"/>
              </a:rPr>
              <a:t>1</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6"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831960" y="1709640"/>
            <a:ext cx="10515240" cy="2852280"/>
          </a:xfrm>
          <a:prstGeom prst="rect">
            <a:avLst/>
          </a:prstGeom>
          <a:noFill/>
          <a:ln w="0">
            <a:noFill/>
          </a:ln>
        </p:spPr>
        <p:txBody>
          <a:bodyPr lIns="91440" rIns="91440" tIns="45720" bIns="45720" anchor="b">
            <a:noAutofit/>
          </a:bodyPr>
          <a:p>
            <a:pPr indent="0" defTabSz="914400">
              <a:lnSpc>
                <a:spcPct val="90000"/>
              </a:lnSpc>
              <a:buNone/>
            </a:pPr>
            <a:r>
              <a:rPr b="0" lang="ru-RU" sz="6000" strike="noStrike" u="none">
                <a:solidFill>
                  <a:schemeClr val="dk1"/>
                </a:solidFill>
                <a:uFillTx/>
                <a:latin typeface="Arial"/>
                <a:ea typeface="Arial"/>
              </a:rPr>
              <a:t>Образец заголовка</a:t>
            </a:r>
            <a:endParaRPr b="0" lang="ru-RU" sz="6000" strike="noStrike" u="none">
              <a:solidFill>
                <a:schemeClr val="dk1"/>
              </a:solidFill>
              <a:uFillTx/>
              <a:latin typeface="Arial"/>
            </a:endParaRPr>
          </a:p>
        </p:txBody>
      </p:sp>
      <p:sp>
        <p:nvSpPr>
          <p:cNvPr id="27" name="PlaceHolder 2"/>
          <p:cNvSpPr>
            <a:spLocks noGrp="1"/>
          </p:cNvSpPr>
          <p:nvPr>
            <p:ph type="body"/>
          </p:nvPr>
        </p:nvSpPr>
        <p:spPr>
          <a:xfrm>
            <a:off x="831960" y="4589640"/>
            <a:ext cx="10515240" cy="14997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ru-RU" sz="2400" strike="noStrike" u="none">
                <a:solidFill>
                  <a:schemeClr val="dk1">
                    <a:tint val="75000"/>
                  </a:schemeClr>
                </a:solidFill>
                <a:uFillTx/>
                <a:latin typeface="Arial"/>
                <a:ea typeface="Arial"/>
              </a:rPr>
              <a:t>Образец текста</a:t>
            </a:r>
            <a:endParaRPr b="0" lang="ru-RU" sz="2400" strike="noStrike" u="none">
              <a:solidFill>
                <a:schemeClr val="dk1"/>
              </a:solidFill>
              <a:uFillTx/>
              <a:latin typeface="Arial"/>
            </a:endParaRPr>
          </a:p>
        </p:txBody>
      </p:sp>
      <p:sp>
        <p:nvSpPr>
          <p:cNvPr id="28" name="PlaceHolder 3"/>
          <p:cNvSpPr>
            <a:spLocks noGrp="1"/>
          </p:cNvSpPr>
          <p:nvPr>
            <p:ph type="dt" idx="13"/>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 </a:t>
            </a:r>
            <a:endParaRPr b="0" lang="ru-RU" sz="1200" strike="noStrike" u="none">
              <a:solidFill>
                <a:srgbClr val="000000"/>
              </a:solidFill>
              <a:uFillTx/>
              <a:latin typeface="Times New Roman"/>
            </a:endParaRPr>
          </a:p>
        </p:txBody>
      </p:sp>
      <p:sp>
        <p:nvSpPr>
          <p:cNvPr id="29" name="PlaceHolder 4"/>
          <p:cNvSpPr>
            <a:spLocks noGrp="1"/>
          </p:cNvSpPr>
          <p:nvPr>
            <p:ph type="ftr" idx="14"/>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 </a:t>
            </a:r>
            <a:endParaRPr b="0" lang="ru-RU" sz="1400" strike="noStrike" u="none">
              <a:solidFill>
                <a:srgbClr val="000000"/>
              </a:solidFill>
              <a:uFillTx/>
              <a:latin typeface="Times New Roman"/>
            </a:endParaRPr>
          </a:p>
        </p:txBody>
      </p:sp>
      <p:sp>
        <p:nvSpPr>
          <p:cNvPr id="30" name="PlaceHolder 5"/>
          <p:cNvSpPr>
            <a:spLocks noGrp="1"/>
          </p:cNvSpPr>
          <p:nvPr>
            <p:ph type="sldNum" idx="15"/>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7C3E2C56-D120-48EB-A518-8EB40342F0DB}" type="slidenum">
              <a:rPr b="0" lang="ru-RU" sz="1200" strike="noStrike" u="none">
                <a:solidFill>
                  <a:schemeClr val="dk1">
                    <a:tint val="75000"/>
                  </a:schemeClr>
                </a:solidFill>
                <a:uFillTx/>
                <a:latin typeface="Arial"/>
                <a:ea typeface="Arial"/>
              </a:rPr>
              <a:t>1</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8"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Arial"/>
                <a:ea typeface="Arial"/>
              </a:rPr>
              <a:t>Образец заголовка</a:t>
            </a:r>
            <a:endParaRPr b="0" lang="ru-RU" sz="4400" strike="noStrike" u="none">
              <a:solidFill>
                <a:schemeClr val="dk1"/>
              </a:solidFill>
              <a:uFillTx/>
              <a:latin typeface="Arial"/>
            </a:endParaRPr>
          </a:p>
        </p:txBody>
      </p:sp>
      <p:sp>
        <p:nvSpPr>
          <p:cNvPr id="32" name="PlaceHolder 2"/>
          <p:cNvSpPr>
            <a:spLocks noGrp="1"/>
          </p:cNvSpPr>
          <p:nvPr>
            <p:ph type="body"/>
          </p:nvPr>
        </p:nvSpPr>
        <p:spPr>
          <a:xfrm>
            <a:off x="83808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Arial"/>
                <a:ea typeface="Arial"/>
              </a:rPr>
              <a:t>Образец текста</a:t>
            </a:r>
            <a:endParaRPr b="0" lang="ru-RU" sz="2800" strike="noStrike" u="none">
              <a:solidFill>
                <a:schemeClr val="dk1"/>
              </a:solidFill>
              <a:uFillTx/>
              <a:latin typeface="Arial"/>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Arial"/>
                <a:ea typeface="Arial"/>
              </a:rPr>
              <a:t>Второй уровень</a:t>
            </a:r>
            <a:endParaRPr b="0" lang="ru-RU" sz="2400" strike="noStrike" u="none">
              <a:solidFill>
                <a:schemeClr val="dk1"/>
              </a:solidFill>
              <a:uFillTx/>
              <a:latin typeface="Arial"/>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Arial"/>
                <a:ea typeface="Arial"/>
              </a:rPr>
              <a:t>Третий уровень</a:t>
            </a:r>
            <a:endParaRPr b="0" lang="ru-RU" sz="2000" strike="noStrike" u="none">
              <a:solidFill>
                <a:schemeClr val="dk1"/>
              </a:solidFill>
              <a:uFillTx/>
              <a:latin typeface="Arial"/>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Четвертый уровень</a:t>
            </a:r>
            <a:endParaRPr b="0" lang="ru-RU" sz="1800" strike="noStrike" u="none">
              <a:solidFill>
                <a:schemeClr val="dk1"/>
              </a:solidFill>
              <a:uFillTx/>
              <a:latin typeface="Arial"/>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Пятый уровень</a:t>
            </a:r>
            <a:endParaRPr b="0" lang="ru-RU" sz="1800" strike="noStrike" u="none">
              <a:solidFill>
                <a:schemeClr val="dk1"/>
              </a:solidFill>
              <a:uFillTx/>
              <a:latin typeface="Arial"/>
            </a:endParaRPr>
          </a:p>
        </p:txBody>
      </p:sp>
      <p:sp>
        <p:nvSpPr>
          <p:cNvPr id="33" name="PlaceHolder 3"/>
          <p:cNvSpPr>
            <a:spLocks noGrp="1"/>
          </p:cNvSpPr>
          <p:nvPr>
            <p:ph type="body"/>
          </p:nvPr>
        </p:nvSpPr>
        <p:spPr>
          <a:xfrm>
            <a:off x="617220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Arial"/>
                <a:ea typeface="Arial"/>
              </a:rPr>
              <a:t>Образец текста</a:t>
            </a:r>
            <a:endParaRPr b="0" lang="ru-RU" sz="2800" strike="noStrike" u="none">
              <a:solidFill>
                <a:schemeClr val="dk1"/>
              </a:solidFill>
              <a:uFillTx/>
              <a:latin typeface="Arial"/>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Arial"/>
                <a:ea typeface="Arial"/>
              </a:rPr>
              <a:t>Второй уровень</a:t>
            </a:r>
            <a:endParaRPr b="0" lang="ru-RU" sz="2400" strike="noStrike" u="none">
              <a:solidFill>
                <a:schemeClr val="dk1"/>
              </a:solidFill>
              <a:uFillTx/>
              <a:latin typeface="Arial"/>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Arial"/>
                <a:ea typeface="Arial"/>
              </a:rPr>
              <a:t>Третий уровень</a:t>
            </a:r>
            <a:endParaRPr b="0" lang="ru-RU" sz="2000" strike="noStrike" u="none">
              <a:solidFill>
                <a:schemeClr val="dk1"/>
              </a:solidFill>
              <a:uFillTx/>
              <a:latin typeface="Arial"/>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Четвертый уровень</a:t>
            </a:r>
            <a:endParaRPr b="0" lang="ru-RU" sz="1800" strike="noStrike" u="none">
              <a:solidFill>
                <a:schemeClr val="dk1"/>
              </a:solidFill>
              <a:uFillTx/>
              <a:latin typeface="Arial"/>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Пятый уровень</a:t>
            </a:r>
            <a:endParaRPr b="0" lang="ru-RU" sz="1800" strike="noStrike" u="none">
              <a:solidFill>
                <a:schemeClr val="dk1"/>
              </a:solidFill>
              <a:uFillTx/>
              <a:latin typeface="Arial"/>
            </a:endParaRPr>
          </a:p>
        </p:txBody>
      </p:sp>
      <p:sp>
        <p:nvSpPr>
          <p:cNvPr id="34" name="PlaceHolder 4"/>
          <p:cNvSpPr>
            <a:spLocks noGrp="1"/>
          </p:cNvSpPr>
          <p:nvPr>
            <p:ph type="dt" idx="16"/>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 </a:t>
            </a:r>
            <a:endParaRPr b="0" lang="ru-RU" sz="1200" strike="noStrike" u="none">
              <a:solidFill>
                <a:srgbClr val="000000"/>
              </a:solidFill>
              <a:uFillTx/>
              <a:latin typeface="Times New Roman"/>
            </a:endParaRPr>
          </a:p>
        </p:txBody>
      </p:sp>
      <p:sp>
        <p:nvSpPr>
          <p:cNvPr id="35" name="PlaceHolder 5"/>
          <p:cNvSpPr>
            <a:spLocks noGrp="1"/>
          </p:cNvSpPr>
          <p:nvPr>
            <p:ph type="ftr" idx="17"/>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 </a:t>
            </a:r>
            <a:endParaRPr b="0" lang="ru-RU" sz="1400" strike="noStrike" u="none">
              <a:solidFill>
                <a:srgbClr val="000000"/>
              </a:solidFill>
              <a:uFillTx/>
              <a:latin typeface="Times New Roman"/>
            </a:endParaRPr>
          </a:p>
        </p:txBody>
      </p:sp>
      <p:sp>
        <p:nvSpPr>
          <p:cNvPr id="36" name="PlaceHolder 6"/>
          <p:cNvSpPr>
            <a:spLocks noGrp="1"/>
          </p:cNvSpPr>
          <p:nvPr>
            <p:ph type="sldNum" idx="18"/>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EA8FC0FF-12F8-48DF-9F79-6BA16268D02B}" type="slidenum">
              <a:rPr b="0" lang="ru-RU" sz="1200" strike="noStrike" u="none">
                <a:solidFill>
                  <a:schemeClr val="dk1">
                    <a:tint val="75000"/>
                  </a:schemeClr>
                </a:solidFill>
                <a:uFillTx/>
                <a:latin typeface="Arial"/>
                <a:ea typeface="Arial"/>
              </a:rPr>
              <a:t>1</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0"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8398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Arial"/>
                <a:ea typeface="Arial"/>
              </a:rPr>
              <a:t>Образец заголовка</a:t>
            </a:r>
            <a:endParaRPr b="0" lang="ru-RU" sz="4400" strike="noStrike" u="none">
              <a:solidFill>
                <a:schemeClr val="dk1"/>
              </a:solidFill>
              <a:uFillTx/>
              <a:latin typeface="Arial"/>
            </a:endParaRPr>
          </a:p>
        </p:txBody>
      </p:sp>
      <p:sp>
        <p:nvSpPr>
          <p:cNvPr id="41" name="PlaceHolder 2"/>
          <p:cNvSpPr>
            <a:spLocks noGrp="1"/>
          </p:cNvSpPr>
          <p:nvPr>
            <p:ph type="body"/>
          </p:nvPr>
        </p:nvSpPr>
        <p:spPr>
          <a:xfrm>
            <a:off x="839880" y="1681200"/>
            <a:ext cx="515736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ru-RU" sz="2400" strike="noStrike" u="none">
                <a:solidFill>
                  <a:schemeClr val="dk1"/>
                </a:solidFill>
                <a:uFillTx/>
                <a:latin typeface="Arial"/>
                <a:ea typeface="Arial"/>
              </a:rPr>
              <a:t>Образец текста</a:t>
            </a:r>
            <a:endParaRPr b="0" lang="ru-RU" sz="2400" strike="noStrike" u="none">
              <a:solidFill>
                <a:schemeClr val="dk1"/>
              </a:solidFill>
              <a:uFillTx/>
              <a:latin typeface="Arial"/>
            </a:endParaRPr>
          </a:p>
        </p:txBody>
      </p:sp>
      <p:sp>
        <p:nvSpPr>
          <p:cNvPr id="42" name="PlaceHolder 3"/>
          <p:cNvSpPr>
            <a:spLocks noGrp="1"/>
          </p:cNvSpPr>
          <p:nvPr>
            <p:ph type="body"/>
          </p:nvPr>
        </p:nvSpPr>
        <p:spPr>
          <a:xfrm>
            <a:off x="839880" y="2505240"/>
            <a:ext cx="515736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Arial"/>
                <a:ea typeface="Arial"/>
              </a:rPr>
              <a:t>Click to edit Master text styles</a:t>
            </a:r>
            <a:endParaRPr b="0" lang="ru-RU" sz="2800" strike="noStrike" u="none">
              <a:solidFill>
                <a:schemeClr val="dk1"/>
              </a:solidFill>
              <a:uFillTx/>
              <a:latin typeface="Arial"/>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Arial"/>
                <a:ea typeface="Arial"/>
              </a:rPr>
              <a:t>Второй уровень</a:t>
            </a:r>
            <a:endParaRPr b="0" lang="ru-RU" sz="2400" strike="noStrike" u="none">
              <a:solidFill>
                <a:schemeClr val="dk1"/>
              </a:solidFill>
              <a:uFillTx/>
              <a:latin typeface="Arial"/>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Arial"/>
                <a:ea typeface="Arial"/>
              </a:rPr>
              <a:t>Третий уровень</a:t>
            </a:r>
            <a:endParaRPr b="0" lang="ru-RU" sz="2000" strike="noStrike" u="none">
              <a:solidFill>
                <a:schemeClr val="dk1"/>
              </a:solidFill>
              <a:uFillTx/>
              <a:latin typeface="Arial"/>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Четвертый уровень</a:t>
            </a:r>
            <a:endParaRPr b="0" lang="ru-RU" sz="1800" strike="noStrike" u="none">
              <a:solidFill>
                <a:schemeClr val="dk1"/>
              </a:solidFill>
              <a:uFillTx/>
              <a:latin typeface="Arial"/>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Пятый уровень</a:t>
            </a:r>
            <a:endParaRPr b="0" lang="ru-RU" sz="1800" strike="noStrike" u="none">
              <a:solidFill>
                <a:schemeClr val="dk1"/>
              </a:solidFill>
              <a:uFillTx/>
              <a:latin typeface="Arial"/>
            </a:endParaRPr>
          </a:p>
        </p:txBody>
      </p:sp>
      <p:sp>
        <p:nvSpPr>
          <p:cNvPr id="43" name="PlaceHolder 4"/>
          <p:cNvSpPr>
            <a:spLocks noGrp="1"/>
          </p:cNvSpPr>
          <p:nvPr>
            <p:ph type="body"/>
          </p:nvPr>
        </p:nvSpPr>
        <p:spPr>
          <a:xfrm>
            <a:off x="6172200" y="1681200"/>
            <a:ext cx="518292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ru-RU" sz="2400" strike="noStrike" u="none">
                <a:solidFill>
                  <a:schemeClr val="dk1"/>
                </a:solidFill>
                <a:uFillTx/>
                <a:latin typeface="Arial"/>
                <a:ea typeface="Arial"/>
              </a:rPr>
              <a:t>Образец текста</a:t>
            </a:r>
            <a:endParaRPr b="0" lang="ru-RU" sz="2400" strike="noStrike" u="none">
              <a:solidFill>
                <a:schemeClr val="dk1"/>
              </a:solidFill>
              <a:uFillTx/>
              <a:latin typeface="Arial"/>
            </a:endParaRPr>
          </a:p>
        </p:txBody>
      </p:sp>
      <p:sp>
        <p:nvSpPr>
          <p:cNvPr id="44" name="PlaceHolder 5"/>
          <p:cNvSpPr>
            <a:spLocks noGrp="1"/>
          </p:cNvSpPr>
          <p:nvPr>
            <p:ph type="body"/>
          </p:nvPr>
        </p:nvSpPr>
        <p:spPr>
          <a:xfrm>
            <a:off x="6172200" y="2505240"/>
            <a:ext cx="518292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Arial"/>
                <a:ea typeface="Arial"/>
              </a:rPr>
              <a:t>Образец текста</a:t>
            </a:r>
            <a:endParaRPr b="0" lang="ru-RU" sz="2800" strike="noStrike" u="none">
              <a:solidFill>
                <a:schemeClr val="dk1"/>
              </a:solidFill>
              <a:uFillTx/>
              <a:latin typeface="Arial"/>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Arial"/>
                <a:ea typeface="Arial"/>
              </a:rPr>
              <a:t>Второй уровень</a:t>
            </a:r>
            <a:endParaRPr b="0" lang="ru-RU" sz="2400" strike="noStrike" u="none">
              <a:solidFill>
                <a:schemeClr val="dk1"/>
              </a:solidFill>
              <a:uFillTx/>
              <a:latin typeface="Arial"/>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Arial"/>
                <a:ea typeface="Arial"/>
              </a:rPr>
              <a:t>Третий уровень</a:t>
            </a:r>
            <a:endParaRPr b="0" lang="ru-RU" sz="2000" strike="noStrike" u="none">
              <a:solidFill>
                <a:schemeClr val="dk1"/>
              </a:solidFill>
              <a:uFillTx/>
              <a:latin typeface="Arial"/>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Четвертый уровень</a:t>
            </a:r>
            <a:endParaRPr b="0" lang="ru-RU" sz="1800" strike="noStrike" u="none">
              <a:solidFill>
                <a:schemeClr val="dk1"/>
              </a:solidFill>
              <a:uFillTx/>
              <a:latin typeface="Arial"/>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Arial"/>
                <a:ea typeface="Arial"/>
              </a:rPr>
              <a:t>Пятый уровень</a:t>
            </a:r>
            <a:endParaRPr b="0" lang="ru-RU" sz="1800" strike="noStrike" u="none">
              <a:solidFill>
                <a:schemeClr val="dk1"/>
              </a:solidFill>
              <a:uFillTx/>
              <a:latin typeface="Arial"/>
            </a:endParaRPr>
          </a:p>
        </p:txBody>
      </p:sp>
      <p:sp>
        <p:nvSpPr>
          <p:cNvPr id="45" name="PlaceHolder 6"/>
          <p:cNvSpPr>
            <a:spLocks noGrp="1"/>
          </p:cNvSpPr>
          <p:nvPr>
            <p:ph type="dt" idx="19"/>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&lt;дата/время&gt;</a:t>
            </a:r>
            <a:endParaRPr b="0" lang="ru-RU" sz="1200" strike="noStrike" u="none">
              <a:solidFill>
                <a:srgbClr val="000000"/>
              </a:solidFill>
              <a:uFillTx/>
              <a:latin typeface="Times New Roman"/>
            </a:endParaRPr>
          </a:p>
        </p:txBody>
      </p:sp>
      <p:sp>
        <p:nvSpPr>
          <p:cNvPr id="46" name="PlaceHolder 7"/>
          <p:cNvSpPr>
            <a:spLocks noGrp="1"/>
          </p:cNvSpPr>
          <p:nvPr>
            <p:ph type="ftr" idx="20"/>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&lt;нижний колонтитул&gt;</a:t>
            </a:r>
            <a:endParaRPr b="0" lang="ru-RU" sz="1400" strike="noStrike" u="none">
              <a:solidFill>
                <a:srgbClr val="000000"/>
              </a:solidFill>
              <a:uFillTx/>
              <a:latin typeface="Times New Roman"/>
            </a:endParaRPr>
          </a:p>
        </p:txBody>
      </p:sp>
      <p:sp>
        <p:nvSpPr>
          <p:cNvPr id="47" name="PlaceHolder 8"/>
          <p:cNvSpPr>
            <a:spLocks noGrp="1"/>
          </p:cNvSpPr>
          <p:nvPr>
            <p:ph type="sldNum" idx="21"/>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7E035D52-96E0-467C-89F4-D9860DF4DF5E}" type="slidenum">
              <a:rPr b="0" lang="ru-RU" sz="1200" strike="noStrike" u="none">
                <a:solidFill>
                  <a:schemeClr val="dk1">
                    <a:tint val="75000"/>
                  </a:schemeClr>
                </a:solidFill>
                <a:uFillTx/>
                <a:latin typeface="Arial"/>
                <a:ea typeface="Arial"/>
              </a:rPr>
              <a:t>&lt;номер&gt;</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2"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Arial"/>
                <a:ea typeface="Arial"/>
              </a:rPr>
              <a:t>Образец заголовка</a:t>
            </a:r>
            <a:endParaRPr b="0" lang="ru-RU" sz="4400" strike="noStrike" u="none">
              <a:solidFill>
                <a:schemeClr val="dk1"/>
              </a:solidFill>
              <a:uFillTx/>
              <a:latin typeface="Arial"/>
            </a:endParaRPr>
          </a:p>
        </p:txBody>
      </p:sp>
      <p:sp>
        <p:nvSpPr>
          <p:cNvPr id="49" name="PlaceHolder 2"/>
          <p:cNvSpPr>
            <a:spLocks noGrp="1"/>
          </p:cNvSpPr>
          <p:nvPr>
            <p:ph type="dt" idx="22"/>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&lt;дата/время&gt;</a:t>
            </a:r>
            <a:endParaRPr b="0" lang="ru-RU" sz="1200" strike="noStrike" u="none">
              <a:solidFill>
                <a:srgbClr val="000000"/>
              </a:solidFill>
              <a:uFillTx/>
              <a:latin typeface="Times New Roman"/>
            </a:endParaRPr>
          </a:p>
        </p:txBody>
      </p:sp>
      <p:sp>
        <p:nvSpPr>
          <p:cNvPr id="50" name="PlaceHolder 3"/>
          <p:cNvSpPr>
            <a:spLocks noGrp="1"/>
          </p:cNvSpPr>
          <p:nvPr>
            <p:ph type="ftr" idx="23"/>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&lt;нижний колонтитул&gt;</a:t>
            </a:r>
            <a:endParaRPr b="0" lang="ru-RU" sz="1400" strike="noStrike" u="none">
              <a:solidFill>
                <a:srgbClr val="000000"/>
              </a:solidFill>
              <a:uFillTx/>
              <a:latin typeface="Times New Roman"/>
            </a:endParaRPr>
          </a:p>
        </p:txBody>
      </p:sp>
      <p:sp>
        <p:nvSpPr>
          <p:cNvPr id="51" name="PlaceHolder 4"/>
          <p:cNvSpPr>
            <a:spLocks noGrp="1"/>
          </p:cNvSpPr>
          <p:nvPr>
            <p:ph type="sldNum" idx="24"/>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394DF89E-A088-46A9-ADB3-62F792696B87}" type="slidenum">
              <a:rPr b="0" lang="ru-RU" sz="1200" strike="noStrike" u="none">
                <a:solidFill>
                  <a:schemeClr val="dk1">
                    <a:tint val="75000"/>
                  </a:schemeClr>
                </a:solidFill>
                <a:uFillTx/>
                <a:latin typeface="Arial"/>
                <a:ea typeface="Arial"/>
              </a:rPr>
              <a:t>&lt;номер&gt;</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4"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dt" idx="25"/>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Arial"/>
                <a:ea typeface="Arial"/>
              </a:defRPr>
            </a:lvl1pPr>
          </a:lstStyle>
          <a:p>
            <a:pPr indent="0" defTabSz="914400">
              <a:lnSpc>
                <a:spcPct val="100000"/>
              </a:lnSpc>
              <a:buNone/>
            </a:pPr>
            <a:r>
              <a:rPr b="0" lang="ru-RU" sz="1200" strike="noStrike" u="none">
                <a:solidFill>
                  <a:schemeClr val="dk1">
                    <a:tint val="75000"/>
                  </a:schemeClr>
                </a:solidFill>
                <a:uFillTx/>
                <a:latin typeface="Arial"/>
                <a:ea typeface="Arial"/>
              </a:rPr>
              <a:t>&lt;дата/время&gt;</a:t>
            </a:r>
            <a:endParaRPr b="0" lang="ru-RU" sz="1200" strike="noStrike" u="none">
              <a:solidFill>
                <a:srgbClr val="000000"/>
              </a:solidFill>
              <a:uFillTx/>
              <a:latin typeface="Times New Roman"/>
            </a:endParaRPr>
          </a:p>
        </p:txBody>
      </p:sp>
      <p:sp>
        <p:nvSpPr>
          <p:cNvPr id="54" name="PlaceHolder 2"/>
          <p:cNvSpPr>
            <a:spLocks noGrp="1"/>
          </p:cNvSpPr>
          <p:nvPr>
            <p:ph type="ftr" idx="26"/>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ru-RU" sz="1400" strike="noStrike" u="none">
                <a:solidFill>
                  <a:srgbClr val="000000"/>
                </a:solidFill>
                <a:uFillTx/>
                <a:latin typeface="Times New Roman"/>
              </a:defRPr>
            </a:lvl1pPr>
          </a:lstStyle>
          <a:p>
            <a:pPr indent="0" algn="ctr">
              <a:buNone/>
            </a:pPr>
            <a:r>
              <a:rPr b="0" lang="ru-RU" sz="1400" strike="noStrike" u="none">
                <a:solidFill>
                  <a:srgbClr val="000000"/>
                </a:solidFill>
                <a:uFillTx/>
                <a:latin typeface="Times New Roman"/>
              </a:rPr>
              <a:t>&lt;нижний колонтитул&gt;</a:t>
            </a:r>
            <a:endParaRPr b="0" lang="ru-RU" sz="1400" strike="noStrike" u="none">
              <a:solidFill>
                <a:srgbClr val="000000"/>
              </a:solidFill>
              <a:uFillTx/>
              <a:latin typeface="Times New Roman"/>
            </a:endParaRPr>
          </a:p>
        </p:txBody>
      </p:sp>
      <p:sp>
        <p:nvSpPr>
          <p:cNvPr id="55" name="PlaceHolder 3"/>
          <p:cNvSpPr>
            <a:spLocks noGrp="1"/>
          </p:cNvSpPr>
          <p:nvPr>
            <p:ph type="sldNum" idx="27"/>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Arial"/>
                <a:ea typeface="Arial"/>
              </a:defRPr>
            </a:lvl1pPr>
          </a:lstStyle>
          <a:p>
            <a:pPr indent="0" algn="r" defTabSz="914400">
              <a:lnSpc>
                <a:spcPct val="100000"/>
              </a:lnSpc>
              <a:buNone/>
            </a:pPr>
            <a:fld id="{016A16DD-F83F-470B-948A-59BC13B02F08}" type="slidenum">
              <a:rPr b="0" lang="ru-RU" sz="1200" strike="noStrike" u="none">
                <a:solidFill>
                  <a:schemeClr val="dk1">
                    <a:tint val="75000"/>
                  </a:schemeClr>
                </a:solidFill>
                <a:uFillTx/>
                <a:latin typeface="Arial"/>
                <a:ea typeface="Arial"/>
              </a:rPr>
              <a:t>&lt;номер&gt;</a:t>
            </a:fld>
            <a:endParaRPr b="0" lang="ru-RU"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6"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
          <p:cNvSpPr txBox="1"/>
          <p:nvPr/>
        </p:nvSpPr>
        <p:spPr>
          <a:xfrm>
            <a:off x="59040" y="803520"/>
            <a:ext cx="11820960" cy="4236480"/>
          </a:xfrm>
          <a:prstGeom prst="rect">
            <a:avLst/>
          </a:prstGeom>
          <a:noFill/>
          <a:ln w="0">
            <a:noFill/>
          </a:ln>
        </p:spPr>
        <p:txBody>
          <a:bodyPr lIns="90000" rIns="90000" tIns="45000" bIns="45000" anchor="t">
            <a:noAutofit/>
          </a:bodyPr>
          <a:p>
            <a:r>
              <a:rPr b="0" lang="ru-RU" sz="2400" strike="noStrike" u="none">
                <a:solidFill>
                  <a:srgbClr val="000000"/>
                </a:solidFill>
                <a:uFillTx/>
                <a:latin typeface="Arial"/>
              </a:rPr>
              <a:t>«Совушка»Цель: учиться неподвижно стоять некоторое время, внимательно слушать.Ход игры: Играющие свободно располагаются на площадке. В стороне («в дупле») сидит илистоит «Сова». Воспитатель говорит: «День наступает – все оживает». Все играющие свободнодвигаются по площадке, выполняя различные движения, имитируя руками полет бабочек,стрекоз и т.д.Неожиданно произносит: «Ночь наступает, все замирает, сова вылетает». Все должнынемедленно остановиться в том положении, в котором их застали эти слова, и не шевелиться.«Сова» медленно проходит мимо играющих и зорко осматривает их. Кто пошевелится илизасмеется, того «сова» отправляет к себе в «дупло». Через некоторое время игра останавливается,и подсчитывают, сколько человек «сова» забрала к себе. После этого выбирают новую «сову» изтех, кто к ней не попал. Выигрывает та «сова», которая забрала себе большее число играющих.</a:t>
            </a: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
          <p:cNvSpPr txBox="1"/>
          <p:nvPr/>
        </p:nvSpPr>
        <p:spPr>
          <a:xfrm>
            <a:off x="55080" y="360000"/>
            <a:ext cx="12004920" cy="5187960"/>
          </a:xfrm>
          <a:prstGeom prst="rect">
            <a:avLst/>
          </a:prstGeom>
          <a:noFill/>
          <a:ln w="0">
            <a:noFill/>
          </a:ln>
        </p:spPr>
        <p:txBody>
          <a:bodyPr lIns="90000" rIns="90000" tIns="45000" bIns="45000" anchor="t">
            <a:noAutofit/>
          </a:bodyPr>
          <a:p>
            <a:r>
              <a:rPr b="0" lang="ru-RU" sz="2400" strike="noStrike" u="none">
                <a:solidFill>
                  <a:srgbClr val="000000"/>
                </a:solidFill>
                <a:uFillTx/>
                <a:latin typeface="Arial"/>
              </a:rPr>
              <a:t>«Бездомный заяц»Цель: быстро бегать; ориентироваться в пространстве.Ход игры: Выбирается «охотник» и «бездомный заяц». Остальные «зайцы» стоят в обручах –«домиках». «Бездомный заяц» убегает, а «охотник» догоняет. «Заяц» может встать в домик,тогда «заяц», стоявший там, должен убегать. Когда «охотник» поймал «зайца», он самстановится им, а «заяц» - «охотником».«Лиса в курятнике»Цель: учить мягко спрыгивать, сгибая ноги в коленях; бегать не задевая друг друга,увертываться от ловящего.Ход игры: На одной стороне площадки очерчивается «курятник». В нем на насесте (наскамейках) сидят «куры».На противоположной стороне площадки находится нора лисы. Все остальное место – двор. Одиниз играющих назначается «лисой», остальные – «куры». По сигналу «куры» спрыгивают снасеста, ходят и бегают по двору, клюют зерна, хлопают крыльями. По сигналу: «Лиса!» -«куры» убегают в курятник и взбираются на насест, а «лиса» старается утащить «курицу», неуспевшую спастись, и уводит ее в свою нору. Остальные «куры» снова спрыгивают с насеста, иигра возобновляется. Игра заканчивается, когда «лиса» поймает двух-трех «кур».</a:t>
            </a: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
          <p:cNvSpPr txBox="1"/>
          <p:nvPr/>
        </p:nvSpPr>
        <p:spPr>
          <a:xfrm>
            <a:off x="0" y="590760"/>
            <a:ext cx="12238200" cy="2469240"/>
          </a:xfrm>
          <a:prstGeom prst="rect">
            <a:avLst/>
          </a:prstGeom>
          <a:noFill/>
          <a:ln w="0">
            <a:noFill/>
          </a:ln>
        </p:spPr>
        <p:txBody>
          <a:bodyPr lIns="90000" rIns="90000" tIns="45000" bIns="45000" anchor="t">
            <a:noAutofit/>
          </a:bodyPr>
          <a:p>
            <a:r>
              <a:rPr b="0" lang="ru-RU" sz="2100" strike="noStrike" u="none">
                <a:solidFill>
                  <a:srgbClr val="000000"/>
                </a:solidFill>
                <a:uFillTx/>
                <a:latin typeface="Arial"/>
              </a:rPr>
              <a:t>«Пробеги тихо»Цель: учить бесшумно двигаться.Ход игры: Дети делятся на группы из 4-5 человек, распределяются на три группы ивыстраиваются за чертой. Выбирают водящего, он садится посередине площадки и закрываетглаза. По сигналу одна подгруппа бесшумно бежит мимо водящего на другой конец площадки.Если водящий услышит, он говорит «Стой!» и бегущие останавливаются. Не открывая глаз,водящий говорит какая группа бежала. Если он правильно указал группу, дети отходят всторону. Если ошибся, они возвращаются на свои места. Так поочередно пробегают все группы.Выигрывает та группа, которая пробежала тихо и которую водящий не смог обнаружить.</a:t>
            </a:r>
            <a:endParaRPr b="0" lang="ru-RU" sz="21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New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panose="020F0302020204030204" pitchFamily="0" charset="1"/>
        <a:ea typeface="Arial" pitchFamily="0" charset="1"/>
        <a:cs typeface="Arial" pitchFamily="0" charset="1"/>
      </a:majorFont>
      <a:minorFont>
        <a:latin typeface="Arial" panose="020F0502020204030204" pitchFamily="0" charset="1"/>
        <a:ea typeface="Arial" pitchFamily="0" charset="1"/>
        <a:cs typeface="Arial" pitchFamily="0" charset="1"/>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Office Theme</Template>
  <TotalTime>2</TotalTime>
  <Application>LibreOffice/24.8.3.2$Linux_X86_64 LibreOffice_project/480$Build-2</Application>
  <AppVersion>15.0000</AppVersion>
  <Pages>0</Pages>
  <Words>1</Words>
  <Characters>0</Characters>
  <CharactersWithSpaces>0</CharactersWithSpaces>
  <Paragraphs>1</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2012-12-03T06:56:55Z</dcterms:created>
  <dc:creator/>
  <dc:description/>
  <dc:language>ru-RU</dc:language>
  <cp:lastModifiedBy/>
  <dcterms:modified xsi:type="dcterms:W3CDTF">2024-12-16T15:02:17Z</dcterms:modified>
  <cp:revision>6</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Widescreen</vt:lpwstr>
  </property>
  <property fmtid="{D5CDD505-2E9C-101B-9397-08002B2CF9AE}" pid="4" name="Slides">
    <vt:i4>1</vt:i4>
  </property>
</Properties>
</file>