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7" r:id="rId2"/>
    <p:sldId id="296" r:id="rId3"/>
    <p:sldId id="320" r:id="rId4"/>
    <p:sldId id="321" r:id="rId5"/>
    <p:sldId id="316" r:id="rId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879" autoAdjust="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8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aponov" userId="48020c849dbb789f" providerId="LiveId" clId="{65D3CBE1-1331-4CF4-8D5C-12DF1FE26769}"/>
    <pc:docChg chg="undo redo custSel addSld delSld modSld">
      <pc:chgData name="Roman Gaponov" userId="48020c849dbb789f" providerId="LiveId" clId="{65D3CBE1-1331-4CF4-8D5C-12DF1FE26769}" dt="2024-09-25T18:38:56.359" v="265" actId="20577"/>
      <pc:docMkLst>
        <pc:docMk/>
      </pc:docMkLst>
      <pc:sldChg chg="del">
        <pc:chgData name="Roman Gaponov" userId="48020c849dbb789f" providerId="LiveId" clId="{65D3CBE1-1331-4CF4-8D5C-12DF1FE26769}" dt="2024-09-25T18:34:01.775" v="239" actId="47"/>
        <pc:sldMkLst>
          <pc:docMk/>
          <pc:sldMk cId="2985610029" sldId="294"/>
        </pc:sldMkLst>
      </pc:sldChg>
      <pc:sldChg chg="addSp delSp modSp mod">
        <pc:chgData name="Roman Gaponov" userId="48020c849dbb789f" providerId="LiveId" clId="{65D3CBE1-1331-4CF4-8D5C-12DF1FE26769}" dt="2024-09-25T18:23:45.455" v="100" actId="20577"/>
        <pc:sldMkLst>
          <pc:docMk/>
          <pc:sldMk cId="1859527893" sldId="296"/>
        </pc:sldMkLst>
        <pc:spChg chg="del mod">
          <ac:chgData name="Roman Gaponov" userId="48020c849dbb789f" providerId="LiveId" clId="{65D3CBE1-1331-4CF4-8D5C-12DF1FE26769}" dt="2024-09-25T18:10:22" v="9" actId="478"/>
          <ac:spMkLst>
            <pc:docMk/>
            <pc:sldMk cId="1859527893" sldId="296"/>
            <ac:spMk id="2" creationId="{912DF434-28DB-4621-A497-D62C41CE0419}"/>
          </ac:spMkLst>
        </pc:spChg>
        <pc:spChg chg="del">
          <ac:chgData name="Roman Gaponov" userId="48020c849dbb789f" providerId="LiveId" clId="{65D3CBE1-1331-4CF4-8D5C-12DF1FE26769}" dt="2024-09-25T18:09:01.295" v="2" actId="478"/>
          <ac:spMkLst>
            <pc:docMk/>
            <pc:sldMk cId="1859527893" sldId="296"/>
            <ac:spMk id="3" creationId="{22788C46-D0BC-4307-AE55-7601A139E7CB}"/>
          </ac:spMkLst>
        </pc:spChg>
        <pc:spChg chg="del mod">
          <ac:chgData name="Roman Gaponov" userId="48020c849dbb789f" providerId="LiveId" clId="{65D3CBE1-1331-4CF4-8D5C-12DF1FE26769}" dt="2024-09-25T18:09:09.222" v="4" actId="478"/>
          <ac:spMkLst>
            <pc:docMk/>
            <pc:sldMk cId="1859527893" sldId="296"/>
            <ac:spMk id="4" creationId="{7090AC0D-F624-B281-1AB5-687E5F6B3291}"/>
          </ac:spMkLst>
        </pc:spChg>
        <pc:spChg chg="add del mod">
          <ac:chgData name="Roman Gaponov" userId="48020c849dbb789f" providerId="LiveId" clId="{65D3CBE1-1331-4CF4-8D5C-12DF1FE26769}" dt="2024-09-25T18:09:07.038" v="3" actId="478"/>
          <ac:spMkLst>
            <pc:docMk/>
            <pc:sldMk cId="1859527893" sldId="296"/>
            <ac:spMk id="6" creationId="{B9A21F85-111E-22AF-BA0A-649C580654FC}"/>
          </ac:spMkLst>
        </pc:spChg>
        <pc:spChg chg="add del mod">
          <ac:chgData name="Roman Gaponov" userId="48020c849dbb789f" providerId="LiveId" clId="{65D3CBE1-1331-4CF4-8D5C-12DF1FE26769}" dt="2024-09-25T18:10:29.710" v="10" actId="478"/>
          <ac:spMkLst>
            <pc:docMk/>
            <pc:sldMk cId="1859527893" sldId="296"/>
            <ac:spMk id="8" creationId="{F9864575-44A7-E299-1AAA-16B39348BC05}"/>
          </ac:spMkLst>
        </pc:spChg>
        <pc:spChg chg="add mod">
          <ac:chgData name="Roman Gaponov" userId="48020c849dbb789f" providerId="LiveId" clId="{65D3CBE1-1331-4CF4-8D5C-12DF1FE26769}" dt="2024-09-25T18:23:45.455" v="100" actId="20577"/>
          <ac:spMkLst>
            <pc:docMk/>
            <pc:sldMk cId="1859527893" sldId="296"/>
            <ac:spMk id="10" creationId="{875E8E37-92AA-16C4-17F5-984BA1DD4D02}"/>
          </ac:spMkLst>
        </pc:spChg>
        <pc:spChg chg="add mod">
          <ac:chgData name="Roman Gaponov" userId="48020c849dbb789f" providerId="LiveId" clId="{65D3CBE1-1331-4CF4-8D5C-12DF1FE26769}" dt="2024-09-25T18:23:24.622" v="97" actId="20577"/>
          <ac:spMkLst>
            <pc:docMk/>
            <pc:sldMk cId="1859527893" sldId="296"/>
            <ac:spMk id="11" creationId="{12ABC00E-1CDA-1B1F-5F11-1DE3C270DC01}"/>
          </ac:spMkLst>
        </pc:spChg>
        <pc:spChg chg="add del">
          <ac:chgData name="Roman Gaponov" userId="48020c849dbb789f" providerId="LiveId" clId="{65D3CBE1-1331-4CF4-8D5C-12DF1FE26769}" dt="2024-09-25T18:21:39.270" v="51" actId="478"/>
          <ac:spMkLst>
            <pc:docMk/>
            <pc:sldMk cId="1859527893" sldId="296"/>
            <ac:spMk id="12" creationId="{E79534F5-EE4F-D4E1-EA94-E24ABFCA49AA}"/>
          </ac:spMkLst>
        </pc:spChg>
        <pc:spChg chg="add">
          <ac:chgData name="Roman Gaponov" userId="48020c849dbb789f" providerId="LiveId" clId="{65D3CBE1-1331-4CF4-8D5C-12DF1FE26769}" dt="2024-09-25T18:21:33.833" v="50"/>
          <ac:spMkLst>
            <pc:docMk/>
            <pc:sldMk cId="1859527893" sldId="296"/>
            <ac:spMk id="13" creationId="{63349215-4616-9474-9F7A-C237E5FFCE1F}"/>
          </ac:spMkLst>
        </pc:spChg>
        <pc:picChg chg="add del mod">
          <ac:chgData name="Roman Gaponov" userId="48020c849dbb789f" providerId="LiveId" clId="{65D3CBE1-1331-4CF4-8D5C-12DF1FE26769}" dt="2024-09-25T18:21:43.326" v="53" actId="478"/>
          <ac:picMkLst>
            <pc:docMk/>
            <pc:sldMk cId="1859527893" sldId="296"/>
            <ac:picMk id="2050" creationId="{16BC0E01-4537-BFCF-E15E-ED4F5C3D4962}"/>
          </ac:picMkLst>
        </pc:picChg>
        <pc:picChg chg="add mod">
          <ac:chgData name="Roman Gaponov" userId="48020c849dbb789f" providerId="LiveId" clId="{65D3CBE1-1331-4CF4-8D5C-12DF1FE26769}" dt="2024-09-25T18:22:22.022" v="58" actId="1076"/>
          <ac:picMkLst>
            <pc:docMk/>
            <pc:sldMk cId="1859527893" sldId="296"/>
            <ac:picMk id="2056" creationId="{6473B90A-C8A7-01C4-11AB-4EC124F37C62}"/>
          </ac:picMkLst>
        </pc:picChg>
      </pc:sldChg>
      <pc:sldChg chg="del">
        <pc:chgData name="Roman Gaponov" userId="48020c849dbb789f" providerId="LiveId" clId="{65D3CBE1-1331-4CF4-8D5C-12DF1FE26769}" dt="2024-09-25T18:34:04.917" v="241" actId="47"/>
        <pc:sldMkLst>
          <pc:docMk/>
          <pc:sldMk cId="1732999477" sldId="306"/>
        </pc:sldMkLst>
      </pc:sldChg>
      <pc:sldChg chg="del">
        <pc:chgData name="Roman Gaponov" userId="48020c849dbb789f" providerId="LiveId" clId="{65D3CBE1-1331-4CF4-8D5C-12DF1FE26769}" dt="2024-09-25T18:19:29.304" v="46" actId="2696"/>
        <pc:sldMkLst>
          <pc:docMk/>
          <pc:sldMk cId="2276839930" sldId="307"/>
        </pc:sldMkLst>
      </pc:sldChg>
      <pc:sldChg chg="del">
        <pc:chgData name="Roman Gaponov" userId="48020c849dbb789f" providerId="LiveId" clId="{65D3CBE1-1331-4CF4-8D5C-12DF1FE26769}" dt="2024-09-25T18:34:05.579" v="242" actId="47"/>
        <pc:sldMkLst>
          <pc:docMk/>
          <pc:sldMk cId="2068121164" sldId="313"/>
        </pc:sldMkLst>
      </pc:sldChg>
      <pc:sldChg chg="addSp delSp modSp mod">
        <pc:chgData name="Roman Gaponov" userId="48020c849dbb789f" providerId="LiveId" clId="{65D3CBE1-1331-4CF4-8D5C-12DF1FE26769}" dt="2024-09-25T18:34:32.693" v="245" actId="478"/>
        <pc:sldMkLst>
          <pc:docMk/>
          <pc:sldMk cId="2790251853" sldId="316"/>
        </pc:sldMkLst>
        <pc:spChg chg="add del mod">
          <ac:chgData name="Roman Gaponov" userId="48020c849dbb789f" providerId="LiveId" clId="{65D3CBE1-1331-4CF4-8D5C-12DF1FE26769}" dt="2024-09-25T18:34:32.693" v="245" actId="478"/>
          <ac:spMkLst>
            <pc:docMk/>
            <pc:sldMk cId="2790251853" sldId="316"/>
            <ac:spMk id="4" creationId="{51CD7A0D-C517-4CCE-1694-7F43D23112B5}"/>
          </ac:spMkLst>
        </pc:spChg>
        <pc:spChg chg="del mod">
          <ac:chgData name="Roman Gaponov" userId="48020c849dbb789f" providerId="LiveId" clId="{65D3CBE1-1331-4CF4-8D5C-12DF1FE26769}" dt="2024-09-25T18:34:21.662" v="244" actId="478"/>
          <ac:spMkLst>
            <pc:docMk/>
            <pc:sldMk cId="2790251853" sldId="316"/>
            <ac:spMk id="5" creationId="{AAF5CF3F-E5EF-5769-3F83-24ADB4412BBF}"/>
          </ac:spMkLst>
        </pc:spChg>
      </pc:sldChg>
      <pc:sldChg chg="del">
        <pc:chgData name="Roman Gaponov" userId="48020c849dbb789f" providerId="LiveId" clId="{65D3CBE1-1331-4CF4-8D5C-12DF1FE26769}" dt="2024-09-25T18:34:03.320" v="240" actId="47"/>
        <pc:sldMkLst>
          <pc:docMk/>
          <pc:sldMk cId="3287893939" sldId="319"/>
        </pc:sldMkLst>
      </pc:sldChg>
      <pc:sldChg chg="addSp delSp modSp add mod setBg">
        <pc:chgData name="Roman Gaponov" userId="48020c849dbb789f" providerId="LiveId" clId="{65D3CBE1-1331-4CF4-8D5C-12DF1FE26769}" dt="2024-09-25T18:25:46.938" v="118" actId="1076"/>
        <pc:sldMkLst>
          <pc:docMk/>
          <pc:sldMk cId="1667421159" sldId="320"/>
        </pc:sldMkLst>
        <pc:spChg chg="mod">
          <ac:chgData name="Roman Gaponov" userId="48020c849dbb789f" providerId="LiveId" clId="{65D3CBE1-1331-4CF4-8D5C-12DF1FE26769}" dt="2024-09-25T18:25:46.938" v="118" actId="1076"/>
          <ac:spMkLst>
            <pc:docMk/>
            <pc:sldMk cId="1667421159" sldId="320"/>
            <ac:spMk id="10" creationId="{875E8E37-92AA-16C4-17F5-984BA1DD4D02}"/>
          </ac:spMkLst>
        </pc:spChg>
        <pc:spChg chg="mod">
          <ac:chgData name="Roman Gaponov" userId="48020c849dbb789f" providerId="LiveId" clId="{65D3CBE1-1331-4CF4-8D5C-12DF1FE26769}" dt="2024-09-25T18:24:22.245" v="104" actId="20577"/>
          <ac:spMkLst>
            <pc:docMk/>
            <pc:sldMk cId="1667421159" sldId="320"/>
            <ac:spMk id="11" creationId="{12ABC00E-1CDA-1B1F-5F11-1DE3C270DC01}"/>
          </ac:spMkLst>
        </pc:spChg>
        <pc:picChg chg="del">
          <ac:chgData name="Roman Gaponov" userId="48020c849dbb789f" providerId="LiveId" clId="{65D3CBE1-1331-4CF4-8D5C-12DF1FE26769}" dt="2024-09-25T18:24:28.702" v="105" actId="478"/>
          <ac:picMkLst>
            <pc:docMk/>
            <pc:sldMk cId="1667421159" sldId="320"/>
            <ac:picMk id="2056" creationId="{6473B90A-C8A7-01C4-11AB-4EC124F37C62}"/>
          </ac:picMkLst>
        </pc:picChg>
        <pc:picChg chg="add mod">
          <ac:chgData name="Roman Gaponov" userId="48020c849dbb789f" providerId="LiveId" clId="{65D3CBE1-1331-4CF4-8D5C-12DF1FE26769}" dt="2024-09-25T18:24:36.130" v="109" actId="14100"/>
          <ac:picMkLst>
            <pc:docMk/>
            <pc:sldMk cId="1667421159" sldId="320"/>
            <ac:picMk id="3074" creationId="{365683BE-9E86-03AF-CF4E-67FD2B4CF14A}"/>
          </ac:picMkLst>
        </pc:picChg>
      </pc:sldChg>
      <pc:sldChg chg="modSp add mod">
        <pc:chgData name="Roman Gaponov" userId="48020c849dbb789f" providerId="LiveId" clId="{65D3CBE1-1331-4CF4-8D5C-12DF1FE26769}" dt="2024-09-25T18:38:56.359" v="265" actId="20577"/>
        <pc:sldMkLst>
          <pc:docMk/>
          <pc:sldMk cId="3050159970" sldId="321"/>
        </pc:sldMkLst>
        <pc:spChg chg="mod">
          <ac:chgData name="Roman Gaponov" userId="48020c849dbb789f" providerId="LiveId" clId="{65D3CBE1-1331-4CF4-8D5C-12DF1FE26769}" dt="2024-09-25T18:38:56.359" v="265" actId="20577"/>
          <ac:spMkLst>
            <pc:docMk/>
            <pc:sldMk cId="3050159970" sldId="321"/>
            <ac:spMk id="10" creationId="{875E8E37-92AA-16C4-17F5-984BA1DD4D02}"/>
          </ac:spMkLst>
        </pc:spChg>
        <pc:spChg chg="mod">
          <ac:chgData name="Roman Gaponov" userId="48020c849dbb789f" providerId="LiveId" clId="{65D3CBE1-1331-4CF4-8D5C-12DF1FE26769}" dt="2024-09-25T18:33:50.749" v="238" actId="20577"/>
          <ac:spMkLst>
            <pc:docMk/>
            <pc:sldMk cId="3050159970" sldId="321"/>
            <ac:spMk id="11" creationId="{12ABC00E-1CDA-1B1F-5F11-1DE3C270DC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2A5AE42-7DC1-8140-9B13-146984FDEF22}" type="datetimeFigureOut">
              <a:rPr lang="ru-RU" smtClean="0"/>
              <a:t>25.09.2024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E8F75F72-8950-AF4F-9381-1D26FB547EA1}" type="datetimeFigureOut">
              <a:rPr lang="ru-RU" smtClean="0"/>
              <a:t>25.09.2024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0775476F-A808-1F46-A368-07984F6DA2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0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775476F-A808-1F46-A368-07984F6DA22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64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775476F-A808-1F46-A368-07984F6DA22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40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775476F-A808-1F46-A368-07984F6DA22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88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0284" y="3163824"/>
            <a:ext cx="5591432" cy="713232"/>
          </a:xfrm>
        </p:spPr>
        <p:txBody>
          <a:bodyPr rtlCol="0" anchor="t">
            <a:noAutofit/>
          </a:bodyPr>
          <a:lstStyle>
            <a:lvl1pPr algn="ctr">
              <a:defRPr lang="ru-RU" sz="4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2542032"/>
            <a:ext cx="4866640" cy="438912"/>
          </a:xfrm>
        </p:spPr>
        <p:txBody>
          <a:bodyPr rtlCol="0"/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RU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RU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RU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RU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RU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055435"/>
            <a:ext cx="12192000" cy="2648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-61536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367464"/>
            <a:ext cx="11740896" cy="20555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68" y="3075540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4041648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73168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RU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3F985769-113A-DF15-0359-78B06126CA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53668" y="3666744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RU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544268" y="226441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4253" y="4413884"/>
            <a:ext cx="2194560" cy="569595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996670" y="226441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32063" y="4394081"/>
            <a:ext cx="2194560" cy="589398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449072" y="226441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4625" y="4413885"/>
            <a:ext cx="2194560" cy="589398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Нижний колонтитул 5">
            <a:extLst>
              <a:ext uri="{FF2B5EF4-FFF2-40B4-BE49-F238E27FC236}">
                <a16:creationId xmlns:a16="http://schemas.microsoft.com/office/drawing/2014/main" id="{51ACD1D2-913C-7E43-3334-5E2EE1E71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7784" y="6356350"/>
            <a:ext cx="41148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5" name="Номер слайда 6">
            <a:extLst>
              <a:ext uri="{FF2B5EF4-FFF2-40B4-BE49-F238E27FC236}">
                <a16:creationId xmlns:a16="http://schemas.microsoft.com/office/drawing/2014/main" id="{97F4A8EA-6EA7-EEB3-DDC8-13706CE21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число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8D39C64-BD11-078C-9918-C6191536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705" y="1570629"/>
            <a:ext cx="3749040" cy="35783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3" name="Рисунок 2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1154D9C6-A5E6-826A-057F-E747FCE83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7613" y="1361923"/>
            <a:ext cx="1562100" cy="4394200"/>
          </a:xfrm>
          <a:prstGeom prst="rect">
            <a:avLst/>
          </a:prstGeom>
        </p:spPr>
      </p:pic>
      <p:pic>
        <p:nvPicPr>
          <p:cNvPr id="5" name="Рисунок 4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F7D4B7FF-5096-A31D-06E2-7FB16EE8F3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2802">
            <a:off x="5721350" y="213461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2119" y="1437615"/>
            <a:ext cx="3922776" cy="4242816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780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 rtl="0"/>
            <a:r>
              <a:rPr lang="ru-RU" dirty="0"/>
              <a:t>X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F42F01A6-2296-3E1F-EF81-CA2E24A8757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2119" y="1437615"/>
            <a:ext cx="3922776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9" name="Нижний колонтитул 5">
            <a:extLst>
              <a:ext uri="{FF2B5EF4-FFF2-40B4-BE49-F238E27FC236}">
                <a16:creationId xmlns:a16="http://schemas.microsoft.com/office/drawing/2014/main" id="{396A0109-3A78-F6D5-7AAA-6A03D183574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72119" y="6356350"/>
            <a:ext cx="3922776" cy="365125"/>
          </a:xfrm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0" name="Номер слайда 6">
            <a:extLst>
              <a:ext uri="{FF2B5EF4-FFF2-40B4-BE49-F238E27FC236}">
                <a16:creationId xmlns:a16="http://schemas.microsoft.com/office/drawing/2014/main" id="{48EB97DC-3CB3-2050-4885-8E50824F0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число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6096000" y="0"/>
            <a:ext cx="6096000" cy="6869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6F8EF2C-11DE-25F6-B26C-8B73CA29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944" y="1399032"/>
            <a:ext cx="1024128" cy="512064"/>
          </a:xfrm>
        </p:spPr>
        <p:txBody>
          <a:bodyPr rtlCol="0">
            <a:noAutofit/>
          </a:bodyPr>
          <a:lstStyle>
            <a:lvl1pPr algn="ctr">
              <a:defRPr lang="ru-RU" sz="2000">
                <a:latin typeface="+mn-lt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EB072207-AA92-79CD-5E5B-FF5161E958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6095999" cy="6857999"/>
          </a:xfrm>
        </p:spPr>
        <p:txBody>
          <a:bodyPr rtlCol="0" anchor="ctr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9056565" y="1652568"/>
            <a:ext cx="970220" cy="2236127"/>
          </a:xfrm>
          <a:prstGeom prst="rect">
            <a:avLst/>
          </a:prstGeom>
        </p:spPr>
      </p:pic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3616" y="2323348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6619" y="1359345"/>
            <a:ext cx="3922776" cy="4242816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780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 rtl="0"/>
            <a:r>
              <a:rPr lang="ru-RU" dirty="0"/>
              <a:t>X</a:t>
            </a:r>
          </a:p>
        </p:txBody>
      </p:sp>
      <p:sp>
        <p:nvSpPr>
          <p:cNvPr id="15" name="Номер слайда 6">
            <a:extLst>
              <a:ext uri="{FF2B5EF4-FFF2-40B4-BE49-F238E27FC236}">
                <a16:creationId xmlns:a16="http://schemas.microsoft.com/office/drawing/2014/main" id="{3BB1421B-0330-F994-05B3-B7643F78BB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RU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1248" y="6356350"/>
            <a:ext cx="41148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A8DD443-A9C0-3688-DC5F-5ABBF5A61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10515600" cy="3548501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RU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RU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RU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RU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RU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RU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74276" y="6356350"/>
            <a:ext cx="41148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RU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0" b="1">
                <a:solidFill>
                  <a:schemeClr val="accent5">
                    <a:lumMod val="60000"/>
                    <a:lumOff val="40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0" b="1">
                <a:solidFill>
                  <a:schemeClr val="accent5">
                    <a:lumMod val="60000"/>
                    <a:lumOff val="40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Три столбца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RU" sz="2000" b="0">
                <a:latin typeface="+mj-lt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RU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RU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RU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RU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RU" sz="11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RU" sz="2000" b="0">
                <a:latin typeface="+mj-lt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RU" sz="1600"/>
            </a:lvl1pPr>
            <a:lvl2pPr>
              <a:buClr>
                <a:srgbClr val="73292A"/>
              </a:buClr>
              <a:defRPr lang="ru-RU" sz="1400"/>
            </a:lvl2pPr>
            <a:lvl3pPr>
              <a:buClr>
                <a:srgbClr val="73292A"/>
              </a:buClr>
              <a:defRPr lang="ru-RU" sz="1200"/>
            </a:lvl3pPr>
            <a:lvl4pPr>
              <a:buClr>
                <a:srgbClr val="73292A"/>
              </a:buClr>
              <a:defRPr lang="ru-RU" sz="1100"/>
            </a:lvl4pPr>
            <a:lvl5pPr>
              <a:buClr>
                <a:srgbClr val="73292A"/>
              </a:buClr>
              <a:defRPr lang="ru-RU" sz="11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679" y="6356350"/>
            <a:ext cx="41148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RU" sz="2000" b="0">
                <a:latin typeface="+mj-lt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RU" sz="1600"/>
            </a:lvl1pPr>
            <a:lvl2pPr>
              <a:buClr>
                <a:srgbClr val="73292A"/>
              </a:buClr>
              <a:defRPr lang="ru-RU" sz="1400"/>
            </a:lvl2pPr>
            <a:lvl3pPr>
              <a:buClr>
                <a:srgbClr val="73292A"/>
              </a:buClr>
              <a:defRPr lang="ru-RU" sz="1200"/>
            </a:lvl3pPr>
            <a:lvl4pPr>
              <a:buClr>
                <a:srgbClr val="73292A"/>
              </a:buClr>
              <a:defRPr lang="ru-RU" sz="1100"/>
            </a:lvl4pPr>
            <a:lvl5pPr>
              <a:buClr>
                <a:srgbClr val="73292A"/>
              </a:buClr>
              <a:defRPr lang="ru-RU" sz="11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8" r:id="rId4"/>
    <p:sldLayoutId id="2147483653" r:id="rId5"/>
    <p:sldLayoutId id="2147483662" r:id="rId6"/>
    <p:sldLayoutId id="2147483659" r:id="rId7"/>
    <p:sldLayoutId id="2147483665" r:id="rId8"/>
    <p:sldLayoutId id="2147483664" r:id="rId9"/>
    <p:sldLayoutId id="2147483667" r:id="rId10"/>
    <p:sldLayoutId id="214748365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RU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RU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RU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RU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RU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548" y="3245679"/>
            <a:ext cx="5591432" cy="69555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Великий Новгород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2184975"/>
            <a:ext cx="4866640" cy="43891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Интересные факты</a:t>
            </a:r>
          </a:p>
        </p:txBody>
      </p:sp>
    </p:spTree>
    <p:extLst>
      <p:ext uri="{BB962C8B-B14F-4D97-AF65-F5344CB8AC3E}">
        <p14:creationId xmlns:p14="http://schemas.microsoft.com/office/powerpoint/2010/main" val="248057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5E8E37-92AA-16C4-17F5-984BA1DD4D02}"/>
              </a:ext>
            </a:extLst>
          </p:cNvPr>
          <p:cNvSpPr txBox="1"/>
          <p:nvPr/>
        </p:nvSpPr>
        <p:spPr>
          <a:xfrm>
            <a:off x="6161417" y="1548289"/>
            <a:ext cx="552737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-apple-system"/>
              </a:rPr>
              <a:t>Великий Новгород состоит из двух частей, разделяет которые река Волхов.</a:t>
            </a:r>
          </a:p>
          <a:p>
            <a:endParaRPr lang="ru-RU" b="0" i="0" dirty="0">
              <a:effectLst/>
              <a:latin typeface="-apple-system"/>
            </a:endParaRPr>
          </a:p>
          <a:p>
            <a:r>
              <a:rPr lang="ru-RU" b="0" i="0" dirty="0">
                <a:effectLst/>
                <a:latin typeface="-apple-system"/>
              </a:rPr>
              <a:t> Ранее жители Торговой и Софийской части соперничали между собой и часто устраивали сражения на мосту, соединяющем два берега.</a:t>
            </a:r>
          </a:p>
          <a:p>
            <a:endParaRPr lang="ru-RU" b="0" i="0" dirty="0">
              <a:effectLst/>
              <a:latin typeface="-apple-system"/>
            </a:endParaRPr>
          </a:p>
          <a:p>
            <a:r>
              <a:rPr lang="ru-RU" b="0" i="0" dirty="0">
                <a:effectLst/>
                <a:latin typeface="-apple-system"/>
              </a:rPr>
              <a:t> Современные новгородцы, конечно же, не устраивают баталии. Но интересный факт о Великом Новгороде заключается в том, что древний принцип деления города сохранился. На одном берегу Волхова и сегодня расположены бизнес-центры, супермаркеты и рынки, а на другом, в Софийской части города, – православные храмы, соборы и действующие монастыри.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2ABC00E-1CDA-1B1F-5F11-1DE3C270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00" y="222409"/>
            <a:ext cx="5627557" cy="132588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Две части города</a:t>
            </a:r>
          </a:p>
        </p:txBody>
      </p:sp>
      <p:pic>
        <p:nvPicPr>
          <p:cNvPr id="2056" name="Picture 8" descr="Новгородский Кремль с высоты птичьего полета">
            <a:extLst>
              <a:ext uri="{FF2B5EF4-FFF2-40B4-BE49-F238E27FC236}">
                <a16:creationId xmlns:a16="http://schemas.microsoft.com/office/drawing/2014/main" id="{6473B90A-C8A7-01C4-11AB-4EC124F3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5" y="1947233"/>
            <a:ext cx="4246310" cy="276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5E8E37-92AA-16C4-17F5-984BA1DD4D02}"/>
              </a:ext>
            </a:extLst>
          </p:cNvPr>
          <p:cNvSpPr txBox="1"/>
          <p:nvPr/>
        </p:nvSpPr>
        <p:spPr>
          <a:xfrm>
            <a:off x="6349042" y="1548289"/>
            <a:ext cx="55273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-apple-system"/>
              </a:rPr>
              <a:t> Созданный 1000 лет назад собор Святой Софии считается одним из древнейших храмов, возведенных на Руси. </a:t>
            </a:r>
          </a:p>
          <a:p>
            <a:endParaRPr lang="ru-RU" dirty="0">
              <a:latin typeface="-apple-system"/>
            </a:endParaRPr>
          </a:p>
          <a:p>
            <a:r>
              <a:rPr lang="ru-RU" b="0" i="0" dirty="0">
                <a:effectLst/>
                <a:latin typeface="-apple-system"/>
              </a:rPr>
              <a:t>Венчают собор золотые купола, отлитые в виде шлемов древнерусских воинов.</a:t>
            </a:r>
          </a:p>
          <a:p>
            <a:endParaRPr lang="ru-RU" dirty="0">
              <a:latin typeface="-apple-system"/>
            </a:endParaRPr>
          </a:p>
          <a:p>
            <a:r>
              <a:rPr lang="ru-RU" b="0" i="0" dirty="0">
                <a:effectLst/>
                <a:latin typeface="-apple-system"/>
              </a:rPr>
              <a:t> Интересно, что главный крест с купола Софийского собора во времена Второй мировой войны был доставлен в качестве трофея в Испанию. И лишь в 2004 году удалось вернуть святыню на место.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2ABC00E-1CDA-1B1F-5F11-1DE3C270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00" y="222409"/>
            <a:ext cx="5627557" cy="132588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-apple-system"/>
              </a:rPr>
              <a:t>С</a:t>
            </a:r>
            <a:r>
              <a:rPr lang="ru-RU" b="0" i="0" dirty="0">
                <a:effectLst/>
                <a:latin typeface="-apple-system"/>
              </a:rPr>
              <a:t>обор Святой Софии</a:t>
            </a:r>
            <a:endParaRPr lang="ru-RU" dirty="0"/>
          </a:p>
        </p:txBody>
      </p:sp>
      <p:pic>
        <p:nvPicPr>
          <p:cNvPr id="3074" name="Picture 2" descr="Собор Святой Софии.">
            <a:extLst>
              <a:ext uri="{FF2B5EF4-FFF2-40B4-BE49-F238E27FC236}">
                <a16:creationId xmlns:a16="http://schemas.microsoft.com/office/drawing/2014/main" id="{365683BE-9E86-03AF-CF4E-67FD2B4C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7" y="2011362"/>
            <a:ext cx="4040038" cy="30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2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5E8E37-92AA-16C4-17F5-984BA1DD4D02}"/>
              </a:ext>
            </a:extLst>
          </p:cNvPr>
          <p:cNvSpPr txBox="1"/>
          <p:nvPr/>
        </p:nvSpPr>
        <p:spPr>
          <a:xfrm>
            <a:off x="6349042" y="1548289"/>
            <a:ext cx="55273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Население города назад в большинстве своем владело грамотой.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-apple-system"/>
              </a:rPr>
              <a:t>В</a:t>
            </a:r>
            <a:r>
              <a:rPr lang="ru-RU" b="0" i="0" dirty="0">
                <a:effectLst/>
                <a:latin typeface="-apple-system"/>
              </a:rPr>
              <a:t>ымощенные улицы в Великом Новгороде появились раньше, чем, например, в Лондоне или Париже. И брусчатка сохранилась до сегодняшних дней.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В Великом Новгороде был построен первый в Древней Руси деревянный водопровод. </a:t>
            </a:r>
            <a:endParaRPr lang="en-US" b="0" i="0" dirty="0"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Великий Новгород является родиной русской демократии. В XIII веке здесь сформировалась популярная форма правления - Вече, которая позволяла жителям города принимать решения о важных вопросах на общих собраниях.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2ABC00E-1CDA-1B1F-5F11-1DE3C270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00" y="222409"/>
            <a:ext cx="5627557" cy="132588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-apple-system"/>
              </a:rPr>
              <a:t>Факты о древнем городе</a:t>
            </a:r>
            <a:endParaRPr lang="ru-RU" dirty="0"/>
          </a:p>
        </p:txBody>
      </p:sp>
      <p:pic>
        <p:nvPicPr>
          <p:cNvPr id="3074" name="Picture 2" descr="Собор Святой Софии.">
            <a:extLst>
              <a:ext uri="{FF2B5EF4-FFF2-40B4-BE49-F238E27FC236}">
                <a16:creationId xmlns:a16="http://schemas.microsoft.com/office/drawing/2014/main" id="{365683BE-9E86-03AF-CF4E-67FD2B4C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7" y="2011362"/>
            <a:ext cx="4040038" cy="30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5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Times New Roman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0155609_TF00199975_Win32.potx" id="{A4F1E07D-9F52-499C-8F15-1C275EF753E1}" vid="{DB29CD15-6A65-4905-ABA7-6804885775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Слайд-шоу вечеринки для будущей матери</Template>
  <TotalTime>43</TotalTime>
  <Words>253</Words>
  <Application>Microsoft Office PowerPoint</Application>
  <PresentationFormat>Широкоэкранный</PresentationFormat>
  <Paragraphs>25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-apple-system</vt:lpstr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Великий Новгород</vt:lpstr>
      <vt:lpstr>Две части города</vt:lpstr>
      <vt:lpstr>Собор Святой Софии</vt:lpstr>
      <vt:lpstr>Факты о древнем городе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Roman Gaponov</dc:creator>
  <cp:lastModifiedBy>Roman Gaponov</cp:lastModifiedBy>
  <cp:revision>1</cp:revision>
  <dcterms:created xsi:type="dcterms:W3CDTF">2024-09-25T17:55:58Z</dcterms:created>
  <dcterms:modified xsi:type="dcterms:W3CDTF">2024-09-25T18:39:57Z</dcterms:modified>
</cp:coreProperties>
</file>