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1" r:id="rId5"/>
    <p:sldId id="260" r:id="rId6"/>
    <p:sldId id="268" r:id="rId7"/>
    <p:sldId id="263" r:id="rId8"/>
    <p:sldId id="262" r:id="rId9"/>
    <p:sldId id="258" r:id="rId10"/>
    <p:sldId id="264" r:id="rId11"/>
    <p:sldId id="265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мара Мельникова" userId="9d976ee1ac97f25c" providerId="LiveId" clId="{C06F8224-466C-4F18-9C79-777157DDC5F3}"/>
    <pc:docChg chg="undo redo custSel addSld delSld modSld">
      <pc:chgData name="Тамара Мельникова" userId="9d976ee1ac97f25c" providerId="LiveId" clId="{C06F8224-466C-4F18-9C79-777157DDC5F3}" dt="2024-12-08T12:01:04.939" v="1012" actId="1076"/>
      <pc:docMkLst>
        <pc:docMk/>
      </pc:docMkLst>
      <pc:sldChg chg="addSp delSp modSp new mod">
        <pc:chgData name="Тамара Мельникова" userId="9d976ee1ac97f25c" providerId="LiveId" clId="{C06F8224-466C-4F18-9C79-777157DDC5F3}" dt="2024-12-01T10:25:23.873" v="277" actId="20577"/>
        <pc:sldMkLst>
          <pc:docMk/>
          <pc:sldMk cId="263738000" sldId="256"/>
        </pc:sldMkLst>
        <pc:spChg chg="mod">
          <ac:chgData name="Тамара Мельникова" userId="9d976ee1ac97f25c" providerId="LiveId" clId="{C06F8224-466C-4F18-9C79-777157DDC5F3}" dt="2024-12-01T10:07:12.725" v="54" actId="255"/>
          <ac:spMkLst>
            <pc:docMk/>
            <pc:sldMk cId="263738000" sldId="256"/>
            <ac:spMk id="2" creationId="{1F12A979-433D-AB1D-F7CF-FC794D9AEEA9}"/>
          </ac:spMkLst>
        </pc:spChg>
        <pc:spChg chg="mod">
          <ac:chgData name="Тамара Мельникова" userId="9d976ee1ac97f25c" providerId="LiveId" clId="{C06F8224-466C-4F18-9C79-777157DDC5F3}" dt="2024-12-01T10:25:23.873" v="277" actId="20577"/>
          <ac:spMkLst>
            <pc:docMk/>
            <pc:sldMk cId="263738000" sldId="256"/>
            <ac:spMk id="3" creationId="{0F23B454-00C3-B490-BBB0-34AEA61AA50A}"/>
          </ac:spMkLst>
        </pc:spChg>
        <pc:picChg chg="add mod">
          <ac:chgData name="Тамара Мельникова" userId="9d976ee1ac97f25c" providerId="LiveId" clId="{C06F8224-466C-4F18-9C79-777157DDC5F3}" dt="2024-12-01T10:07:23.316" v="55" actId="1076"/>
          <ac:picMkLst>
            <pc:docMk/>
            <pc:sldMk cId="263738000" sldId="256"/>
            <ac:picMk id="4" creationId="{1D4433D6-737B-EEDE-6A1A-CE1A25B30FDD}"/>
          </ac:picMkLst>
        </pc:picChg>
        <pc:picChg chg="add mod">
          <ac:chgData name="Тамара Мельникова" userId="9d976ee1ac97f25c" providerId="LiveId" clId="{C06F8224-466C-4F18-9C79-777157DDC5F3}" dt="2024-12-01T10:04:22.724" v="8" actId="1076"/>
          <ac:picMkLst>
            <pc:docMk/>
            <pc:sldMk cId="263738000" sldId="256"/>
            <ac:picMk id="5" creationId="{F0CEBEB7-F9CB-0566-4442-474D7DA8BCB8}"/>
          </ac:picMkLst>
        </pc:picChg>
        <pc:picChg chg="add del mod modCrop">
          <ac:chgData name="Тамара Мельникова" userId="9d976ee1ac97f25c" providerId="LiveId" clId="{C06F8224-466C-4F18-9C79-777157DDC5F3}" dt="2024-12-01T10:09:48.592" v="72" actId="478"/>
          <ac:picMkLst>
            <pc:docMk/>
            <pc:sldMk cId="263738000" sldId="256"/>
            <ac:picMk id="6" creationId="{027A43E3-B31D-77C4-A470-61AE918DBA17}"/>
          </ac:picMkLst>
        </pc:picChg>
      </pc:sldChg>
      <pc:sldChg chg="addSp modSp new del mod">
        <pc:chgData name="Тамара Мельникова" userId="9d976ee1ac97f25c" providerId="LiveId" clId="{C06F8224-466C-4F18-9C79-777157DDC5F3}" dt="2024-12-01T10:15:04.312" v="110" actId="2696"/>
        <pc:sldMkLst>
          <pc:docMk/>
          <pc:sldMk cId="1433435803" sldId="257"/>
        </pc:sldMkLst>
        <pc:picChg chg="add">
          <ac:chgData name="Тамара Мельникова" userId="9d976ee1ac97f25c" providerId="LiveId" clId="{C06F8224-466C-4F18-9C79-777157DDC5F3}" dt="2024-12-01T10:12:47.833" v="101"/>
          <ac:picMkLst>
            <pc:docMk/>
            <pc:sldMk cId="1433435803" sldId="257"/>
            <ac:picMk id="4" creationId="{BF24BEDA-93FF-E991-9682-4C369A435B83}"/>
          </ac:picMkLst>
        </pc:picChg>
        <pc:picChg chg="add mod">
          <ac:chgData name="Тамара Мельникова" userId="9d976ee1ac97f25c" providerId="LiveId" clId="{C06F8224-466C-4F18-9C79-777157DDC5F3}" dt="2024-12-01T10:13:57.811" v="109" actId="1076"/>
          <ac:picMkLst>
            <pc:docMk/>
            <pc:sldMk cId="1433435803" sldId="257"/>
            <ac:picMk id="5" creationId="{09777DE7-AD73-9AA4-B125-15DC4E00D2ED}"/>
          </ac:picMkLst>
        </pc:picChg>
      </pc:sldChg>
      <pc:sldChg chg="addSp modSp new mod">
        <pc:chgData name="Тамара Мельникова" userId="9d976ee1ac97f25c" providerId="LiveId" clId="{C06F8224-466C-4F18-9C79-777157DDC5F3}" dt="2024-12-01T10:24:03.587" v="247" actId="255"/>
        <pc:sldMkLst>
          <pc:docMk/>
          <pc:sldMk cId="3622223798" sldId="257"/>
        </pc:sldMkLst>
        <pc:spChg chg="mod">
          <ac:chgData name="Тамара Мельникова" userId="9d976ee1ac97f25c" providerId="LiveId" clId="{C06F8224-466C-4F18-9C79-777157DDC5F3}" dt="2024-12-01T10:22:08.369" v="227" actId="207"/>
          <ac:spMkLst>
            <pc:docMk/>
            <pc:sldMk cId="3622223798" sldId="257"/>
            <ac:spMk id="2" creationId="{FA6E763D-8E79-7CFE-9618-AEB776A11E09}"/>
          </ac:spMkLst>
        </pc:spChg>
        <pc:spChg chg="mod">
          <ac:chgData name="Тамара Мельникова" userId="9d976ee1ac97f25c" providerId="LiveId" clId="{C06F8224-466C-4F18-9C79-777157DDC5F3}" dt="2024-12-01T10:24:03.587" v="247" actId="255"/>
          <ac:spMkLst>
            <pc:docMk/>
            <pc:sldMk cId="3622223798" sldId="257"/>
            <ac:spMk id="3" creationId="{055E8BD4-A6F9-FDEA-8AE4-E53093496848}"/>
          </ac:spMkLst>
        </pc:spChg>
        <pc:picChg chg="add mod">
          <ac:chgData name="Тамара Мельникова" userId="9d976ee1ac97f25c" providerId="LiveId" clId="{C06F8224-466C-4F18-9C79-777157DDC5F3}" dt="2024-12-01T10:17:14.977" v="123" actId="1440"/>
          <ac:picMkLst>
            <pc:docMk/>
            <pc:sldMk cId="3622223798" sldId="257"/>
            <ac:picMk id="4" creationId="{96D4DF74-CEC9-6FBD-274D-FBEEA5F95943}"/>
          </ac:picMkLst>
        </pc:picChg>
      </pc:sldChg>
      <pc:sldChg chg="addSp delSp modSp new del mod">
        <pc:chgData name="Тамара Мельникова" userId="9d976ee1ac97f25c" providerId="LiveId" clId="{C06F8224-466C-4F18-9C79-777157DDC5F3}" dt="2024-12-08T11:32:02.384" v="781" actId="2696"/>
        <pc:sldMkLst>
          <pc:docMk/>
          <pc:sldMk cId="3352933078" sldId="258"/>
        </pc:sldMkLst>
        <pc:spChg chg="mod">
          <ac:chgData name="Тамара Мельникова" userId="9d976ee1ac97f25c" providerId="LiveId" clId="{C06F8224-466C-4F18-9C79-777157DDC5F3}" dt="2024-12-01T10:28:51.820" v="305" actId="1076"/>
          <ac:spMkLst>
            <pc:docMk/>
            <pc:sldMk cId="3352933078" sldId="258"/>
            <ac:spMk id="2" creationId="{EAA937D2-1671-B031-C531-2702F887E23C}"/>
          </ac:spMkLst>
        </pc:spChg>
        <pc:spChg chg="mod">
          <ac:chgData name="Тамара Мельникова" userId="9d976ee1ac97f25c" providerId="LiveId" clId="{C06F8224-466C-4F18-9C79-777157DDC5F3}" dt="2024-12-08T08:13:23.868" v="756" actId="255"/>
          <ac:spMkLst>
            <pc:docMk/>
            <pc:sldMk cId="3352933078" sldId="258"/>
            <ac:spMk id="3" creationId="{42CEF1CF-BC0A-5A93-9BED-72A3D379E676}"/>
          </ac:spMkLst>
        </pc:spChg>
        <pc:picChg chg="add del mod">
          <ac:chgData name="Тамара Мельникова" userId="9d976ee1ac97f25c" providerId="LiveId" clId="{C06F8224-466C-4F18-9C79-777157DDC5F3}" dt="2024-12-01T10:46:01.541" v="322" actId="478"/>
          <ac:picMkLst>
            <pc:docMk/>
            <pc:sldMk cId="3352933078" sldId="258"/>
            <ac:picMk id="4" creationId="{6772D17B-6AD6-7BE8-B418-EF0032E50B16}"/>
          </ac:picMkLst>
        </pc:picChg>
        <pc:picChg chg="add mod">
          <ac:chgData name="Тамара Мельникова" userId="9d976ee1ac97f25c" providerId="LiveId" clId="{C06F8224-466C-4F18-9C79-777157DDC5F3}" dt="2024-12-01T13:51:51.851" v="546" actId="1440"/>
          <ac:picMkLst>
            <pc:docMk/>
            <pc:sldMk cId="3352933078" sldId="258"/>
            <ac:picMk id="5" creationId="{C5EBEEC3-2478-6805-E2A5-7C146E162818}"/>
          </ac:picMkLst>
        </pc:picChg>
      </pc:sldChg>
      <pc:sldChg chg="add">
        <pc:chgData name="Тамара Мельникова" userId="9d976ee1ac97f25c" providerId="LiveId" clId="{C06F8224-466C-4F18-9C79-777157DDC5F3}" dt="2024-12-08T11:32:23.757" v="783"/>
        <pc:sldMkLst>
          <pc:docMk/>
          <pc:sldMk cId="3635229250" sldId="258"/>
        </pc:sldMkLst>
      </pc:sldChg>
      <pc:sldChg chg="addSp delSp modSp new mod">
        <pc:chgData name="Тамара Мельникова" userId="9d976ee1ac97f25c" providerId="LiveId" clId="{C06F8224-466C-4F18-9C79-777157DDC5F3}" dt="2024-12-08T08:12:51.855" v="752" actId="207"/>
        <pc:sldMkLst>
          <pc:docMk/>
          <pc:sldMk cId="350132481" sldId="259"/>
        </pc:sldMkLst>
        <pc:spChg chg="mod">
          <ac:chgData name="Тамара Мельникова" userId="9d976ee1ac97f25c" providerId="LiveId" clId="{C06F8224-466C-4F18-9C79-777157DDC5F3}" dt="2024-12-01T13:21:46.765" v="342" actId="1076"/>
          <ac:spMkLst>
            <pc:docMk/>
            <pc:sldMk cId="350132481" sldId="259"/>
            <ac:spMk id="2" creationId="{BDED8D6E-E266-D950-E435-14286A74F62E}"/>
          </ac:spMkLst>
        </pc:spChg>
        <pc:spChg chg="mod">
          <ac:chgData name="Тамара Мельникова" userId="9d976ee1ac97f25c" providerId="LiveId" clId="{C06F8224-466C-4F18-9C79-777157DDC5F3}" dt="2024-12-08T08:12:51.855" v="752" actId="207"/>
          <ac:spMkLst>
            <pc:docMk/>
            <pc:sldMk cId="350132481" sldId="259"/>
            <ac:spMk id="3" creationId="{58418BA9-9540-72AA-A7A4-AB7207ACA003}"/>
          </ac:spMkLst>
        </pc:spChg>
        <pc:picChg chg="add del mod">
          <ac:chgData name="Тамара Мельникова" userId="9d976ee1ac97f25c" providerId="LiveId" clId="{C06F8224-466C-4F18-9C79-777157DDC5F3}" dt="2024-12-01T13:52:11.476" v="548" actId="478"/>
          <ac:picMkLst>
            <pc:docMk/>
            <pc:sldMk cId="350132481" sldId="259"/>
            <ac:picMk id="4" creationId="{A5568470-A98D-E0B3-B70B-E1BBEE4EE169}"/>
          </ac:picMkLst>
        </pc:picChg>
        <pc:picChg chg="add mod">
          <ac:chgData name="Тамара Мельникова" userId="9d976ee1ac97f25c" providerId="LiveId" clId="{C06F8224-466C-4F18-9C79-777157DDC5F3}" dt="2024-12-01T13:52:26.621" v="550" actId="1076"/>
          <ac:picMkLst>
            <pc:docMk/>
            <pc:sldMk cId="350132481" sldId="259"/>
            <ac:picMk id="5" creationId="{16411F2E-2E15-F121-573A-E5C770B7798B}"/>
          </ac:picMkLst>
        </pc:picChg>
      </pc:sldChg>
      <pc:sldChg chg="addSp delSp modSp new mod">
        <pc:chgData name="Тамара Мельникова" userId="9d976ee1ac97f25c" providerId="LiveId" clId="{C06F8224-466C-4F18-9C79-777157DDC5F3}" dt="2024-12-08T08:12:18.095" v="751" actId="1076"/>
        <pc:sldMkLst>
          <pc:docMk/>
          <pc:sldMk cId="2528924038" sldId="260"/>
        </pc:sldMkLst>
        <pc:spChg chg="mod">
          <ac:chgData name="Тамара Мельникова" userId="9d976ee1ac97f25c" providerId="LiveId" clId="{C06F8224-466C-4F18-9C79-777157DDC5F3}" dt="2024-12-01T13:27:38.349" v="363" actId="1076"/>
          <ac:spMkLst>
            <pc:docMk/>
            <pc:sldMk cId="2528924038" sldId="260"/>
            <ac:spMk id="2" creationId="{1512D7C0-3D54-A431-A427-DB77B832937B}"/>
          </ac:spMkLst>
        </pc:spChg>
        <pc:spChg chg="mod">
          <ac:chgData name="Тамара Мельникова" userId="9d976ee1ac97f25c" providerId="LiveId" clId="{C06F8224-466C-4F18-9C79-777157DDC5F3}" dt="2024-12-08T08:12:17.159" v="750" actId="14100"/>
          <ac:spMkLst>
            <pc:docMk/>
            <pc:sldMk cId="2528924038" sldId="260"/>
            <ac:spMk id="3" creationId="{AFEB26E9-8E2E-BFD0-0DA5-4D7F512FEA39}"/>
          </ac:spMkLst>
        </pc:spChg>
        <pc:picChg chg="add del mod">
          <ac:chgData name="Тамара Мельникова" userId="9d976ee1ac97f25c" providerId="LiveId" clId="{C06F8224-466C-4F18-9C79-777157DDC5F3}" dt="2024-12-01T13:34:01.408" v="391" actId="478"/>
          <ac:picMkLst>
            <pc:docMk/>
            <pc:sldMk cId="2528924038" sldId="260"/>
            <ac:picMk id="4" creationId="{436A498A-4320-E4A3-70BD-3646F252D654}"/>
          </ac:picMkLst>
        </pc:picChg>
        <pc:picChg chg="add del mod modCrop">
          <ac:chgData name="Тамара Мельникова" userId="9d976ee1ac97f25c" providerId="LiveId" clId="{C06F8224-466C-4F18-9C79-777157DDC5F3}" dt="2024-12-01T13:55:34.018" v="552" actId="478"/>
          <ac:picMkLst>
            <pc:docMk/>
            <pc:sldMk cId="2528924038" sldId="260"/>
            <ac:picMk id="5" creationId="{AEA54F65-F157-8F7C-298C-8A2559180E6B}"/>
          </ac:picMkLst>
        </pc:picChg>
        <pc:picChg chg="add mod ord">
          <ac:chgData name="Тамара Мельникова" userId="9d976ee1ac97f25c" providerId="LiveId" clId="{C06F8224-466C-4F18-9C79-777157DDC5F3}" dt="2024-12-08T08:12:18.095" v="751" actId="1076"/>
          <ac:picMkLst>
            <pc:docMk/>
            <pc:sldMk cId="2528924038" sldId="260"/>
            <ac:picMk id="6" creationId="{D5FA1DF1-E883-706F-25FE-4CFA8FB108DB}"/>
          </ac:picMkLst>
        </pc:picChg>
      </pc:sldChg>
      <pc:sldChg chg="addSp delSp modSp new mod modAnim">
        <pc:chgData name="Тамара Мельникова" userId="9d976ee1ac97f25c" providerId="LiveId" clId="{C06F8224-466C-4F18-9C79-777157DDC5F3}" dt="2024-12-01T13:59:34.164" v="564"/>
        <pc:sldMkLst>
          <pc:docMk/>
          <pc:sldMk cId="477847674" sldId="261"/>
        </pc:sldMkLst>
        <pc:spChg chg="mod">
          <ac:chgData name="Тамара Мельникова" userId="9d976ee1ac97f25c" providerId="LiveId" clId="{C06F8224-466C-4F18-9C79-777157DDC5F3}" dt="2024-12-01T13:39:37.144" v="497" actId="1076"/>
          <ac:spMkLst>
            <pc:docMk/>
            <pc:sldMk cId="477847674" sldId="261"/>
            <ac:spMk id="2" creationId="{D48CCE94-824D-3A33-B19D-0C913F6C3CA5}"/>
          </ac:spMkLst>
        </pc:spChg>
        <pc:spChg chg="mod">
          <ac:chgData name="Тамара Мельникова" userId="9d976ee1ac97f25c" providerId="LiveId" clId="{C06F8224-466C-4F18-9C79-777157DDC5F3}" dt="2024-12-01T13:40:43.172" v="510" actId="20577"/>
          <ac:spMkLst>
            <pc:docMk/>
            <pc:sldMk cId="477847674" sldId="261"/>
            <ac:spMk id="3" creationId="{D9DC295D-8F5A-55D1-8AD0-C1535D4993AA}"/>
          </ac:spMkLst>
        </pc:spChg>
        <pc:picChg chg="add del mod">
          <ac:chgData name="Тамара Мельникова" userId="9d976ee1ac97f25c" providerId="LiveId" clId="{C06F8224-466C-4F18-9C79-777157DDC5F3}" dt="2024-12-01T13:41:53.889" v="516" actId="478"/>
          <ac:picMkLst>
            <pc:docMk/>
            <pc:sldMk cId="477847674" sldId="261"/>
            <ac:picMk id="4" creationId="{2140A897-3F82-9001-2D4E-D0586397C0DB}"/>
          </ac:picMkLst>
        </pc:picChg>
        <pc:picChg chg="add del mod">
          <ac:chgData name="Тамара Мельникова" userId="9d976ee1ac97f25c" providerId="LiveId" clId="{C06F8224-466C-4F18-9C79-777157DDC5F3}" dt="2024-12-01T13:44:21.400" v="521" actId="478"/>
          <ac:picMkLst>
            <pc:docMk/>
            <pc:sldMk cId="477847674" sldId="261"/>
            <ac:picMk id="5" creationId="{1EDF4377-D628-6951-B996-B3F59ADE1997}"/>
          </ac:picMkLst>
        </pc:picChg>
        <pc:picChg chg="add mod">
          <ac:chgData name="Тамара Мельникова" userId="9d976ee1ac97f25c" providerId="LiveId" clId="{C06F8224-466C-4F18-9C79-777157DDC5F3}" dt="2024-12-01T13:47:07.949" v="537" actId="1076"/>
          <ac:picMkLst>
            <pc:docMk/>
            <pc:sldMk cId="477847674" sldId="261"/>
            <ac:picMk id="6" creationId="{AC0697B6-9B8C-ADE9-F1DE-761D55D3D296}"/>
          </ac:picMkLst>
        </pc:picChg>
        <pc:picChg chg="add del mod">
          <ac:chgData name="Тамара Мельникова" userId="9d976ee1ac97f25c" providerId="LiveId" clId="{C06F8224-466C-4F18-9C79-777157DDC5F3}" dt="2024-12-01T13:45:07.089" v="526" actId="478"/>
          <ac:picMkLst>
            <pc:docMk/>
            <pc:sldMk cId="477847674" sldId="261"/>
            <ac:picMk id="7" creationId="{763D1AEE-6914-6701-73D1-F2A8A135F5A0}"/>
          </ac:picMkLst>
        </pc:picChg>
        <pc:picChg chg="add del mod ord">
          <ac:chgData name="Тамара Мельникова" userId="9d976ee1ac97f25c" providerId="LiveId" clId="{C06F8224-466C-4F18-9C79-777157DDC5F3}" dt="2024-12-01T13:46:20.524" v="533" actId="478"/>
          <ac:picMkLst>
            <pc:docMk/>
            <pc:sldMk cId="477847674" sldId="261"/>
            <ac:picMk id="8" creationId="{09048F47-F33A-A7B3-4922-64AB58546077}"/>
          </ac:picMkLst>
        </pc:picChg>
        <pc:picChg chg="add mod">
          <ac:chgData name="Тамара Мельникова" userId="9d976ee1ac97f25c" providerId="LiveId" clId="{C06F8224-466C-4F18-9C79-777157DDC5F3}" dt="2024-12-01T13:47:40.853" v="544" actId="14100"/>
          <ac:picMkLst>
            <pc:docMk/>
            <pc:sldMk cId="477847674" sldId="261"/>
            <ac:picMk id="9" creationId="{CC1A99E9-9096-F65D-64FF-78D6D10A28B9}"/>
          </ac:picMkLst>
        </pc:picChg>
      </pc:sldChg>
      <pc:sldChg chg="addSp delSp modSp new mod">
        <pc:chgData name="Тамара Мельникова" userId="9d976ee1ac97f25c" providerId="LiveId" clId="{C06F8224-466C-4F18-9C79-777157DDC5F3}" dt="2024-12-08T07:31:16.400" v="591" actId="1076"/>
        <pc:sldMkLst>
          <pc:docMk/>
          <pc:sldMk cId="3428763529" sldId="262"/>
        </pc:sldMkLst>
        <pc:spChg chg="del">
          <ac:chgData name="Тамара Мельникова" userId="9d976ee1ac97f25c" providerId="LiveId" clId="{C06F8224-466C-4F18-9C79-777157DDC5F3}" dt="2024-12-08T07:24:45.863" v="566"/>
          <ac:spMkLst>
            <pc:docMk/>
            <pc:sldMk cId="3428763529" sldId="262"/>
            <ac:spMk id="3" creationId="{0D8FE8B8-A3C5-19D6-83BC-83B24D1740B3}"/>
          </ac:spMkLst>
        </pc:spChg>
        <pc:spChg chg="add del mod">
          <ac:chgData name="Тамара Мельникова" userId="9d976ee1ac97f25c" providerId="LiveId" clId="{C06F8224-466C-4F18-9C79-777157DDC5F3}" dt="2024-12-08T07:30:37.123" v="581"/>
          <ac:spMkLst>
            <pc:docMk/>
            <pc:sldMk cId="3428763529" sldId="262"/>
            <ac:spMk id="6" creationId="{A17DA62E-A168-4DA5-BEE6-5834DEE79377}"/>
          </ac:spMkLst>
        </pc:spChg>
        <pc:picChg chg="add del mod modCrop">
          <ac:chgData name="Тамара Мельникова" userId="9d976ee1ac97f25c" providerId="LiveId" clId="{C06F8224-466C-4F18-9C79-777157DDC5F3}" dt="2024-12-08T07:30:33.880" v="580" actId="478"/>
          <ac:picMkLst>
            <pc:docMk/>
            <pc:sldMk cId="3428763529" sldId="262"/>
            <ac:picMk id="4" creationId="{312286A2-43A6-C244-793F-523B676B8D61}"/>
          </ac:picMkLst>
        </pc:picChg>
        <pc:picChg chg="add mod">
          <ac:chgData name="Тамара Мельникова" userId="9d976ee1ac97f25c" providerId="LiveId" clId="{C06F8224-466C-4F18-9C79-777157DDC5F3}" dt="2024-12-08T07:30:52.734" v="586" actId="14100"/>
          <ac:picMkLst>
            <pc:docMk/>
            <pc:sldMk cId="3428763529" sldId="262"/>
            <ac:picMk id="7" creationId="{C36DF45D-2E19-D361-651C-F79C36412E4E}"/>
          </ac:picMkLst>
        </pc:picChg>
        <pc:picChg chg="add mod">
          <ac:chgData name="Тамара Мельникова" userId="9d976ee1ac97f25c" providerId="LiveId" clId="{C06F8224-466C-4F18-9C79-777157DDC5F3}" dt="2024-12-08T07:31:16.400" v="591" actId="1076"/>
          <ac:picMkLst>
            <pc:docMk/>
            <pc:sldMk cId="3428763529" sldId="262"/>
            <ac:picMk id="8" creationId="{C4B3C28C-7078-C5E2-EE84-C78B90D78CBE}"/>
          </ac:picMkLst>
        </pc:picChg>
      </pc:sldChg>
      <pc:sldChg chg="addSp delSp modSp new mod modAnim">
        <pc:chgData name="Тамара Мельникова" userId="9d976ee1ac97f25c" providerId="LiveId" clId="{C06F8224-466C-4F18-9C79-777157DDC5F3}" dt="2024-12-08T07:49:23.691" v="644" actId="114"/>
        <pc:sldMkLst>
          <pc:docMk/>
          <pc:sldMk cId="1812870124" sldId="263"/>
        </pc:sldMkLst>
        <pc:spChg chg="mod">
          <ac:chgData name="Тамара Мельникова" userId="9d976ee1ac97f25c" providerId="LiveId" clId="{C06F8224-466C-4F18-9C79-777157DDC5F3}" dt="2024-12-08T07:49:23.691" v="644" actId="114"/>
          <ac:spMkLst>
            <pc:docMk/>
            <pc:sldMk cId="1812870124" sldId="263"/>
            <ac:spMk id="2" creationId="{EA9C4565-D712-3AB9-16B6-63DD02F002B6}"/>
          </ac:spMkLst>
        </pc:spChg>
        <pc:spChg chg="del">
          <ac:chgData name="Тамара Мельникова" userId="9d976ee1ac97f25c" providerId="LiveId" clId="{C06F8224-466C-4F18-9C79-777157DDC5F3}" dt="2024-12-08T07:32:54.432" v="593"/>
          <ac:spMkLst>
            <pc:docMk/>
            <pc:sldMk cId="1812870124" sldId="263"/>
            <ac:spMk id="3" creationId="{67F46AC0-8477-11C8-5507-48FB2354DD45}"/>
          </ac:spMkLst>
        </pc:spChg>
        <pc:picChg chg="add mod">
          <ac:chgData name="Тамара Мельникова" userId="9d976ee1ac97f25c" providerId="LiveId" clId="{C06F8224-466C-4F18-9C79-777157DDC5F3}" dt="2024-12-08T07:41:29.015" v="607" actId="1440"/>
          <ac:picMkLst>
            <pc:docMk/>
            <pc:sldMk cId="1812870124" sldId="263"/>
            <ac:picMk id="4" creationId="{4A819D4A-B8B8-9E4F-F93E-BEF15DB1632B}"/>
          </ac:picMkLst>
        </pc:picChg>
        <pc:picChg chg="add mod">
          <ac:chgData name="Тамара Мельникова" userId="9d976ee1ac97f25c" providerId="LiveId" clId="{C06F8224-466C-4F18-9C79-777157DDC5F3}" dt="2024-12-08T07:41:34.697" v="608" actId="1440"/>
          <ac:picMkLst>
            <pc:docMk/>
            <pc:sldMk cId="1812870124" sldId="263"/>
            <ac:picMk id="5" creationId="{E6745B56-D6CB-F938-6C50-FC490407DB2C}"/>
          </ac:picMkLst>
        </pc:picChg>
        <pc:picChg chg="add mod">
          <ac:chgData name="Тамара Мельникова" userId="9d976ee1ac97f25c" providerId="LiveId" clId="{C06F8224-466C-4F18-9C79-777157DDC5F3}" dt="2024-12-08T07:43:52.940" v="613" actId="1440"/>
          <ac:picMkLst>
            <pc:docMk/>
            <pc:sldMk cId="1812870124" sldId="263"/>
            <ac:picMk id="6" creationId="{7B00F664-039B-A646-B608-026C03BEEE2D}"/>
          </ac:picMkLst>
        </pc:picChg>
        <pc:picChg chg="add mod">
          <ac:chgData name="Тамара Мельникова" userId="9d976ee1ac97f25c" providerId="LiveId" clId="{C06F8224-466C-4F18-9C79-777157DDC5F3}" dt="2024-12-08T07:41:12.272" v="606" actId="1076"/>
          <ac:picMkLst>
            <pc:docMk/>
            <pc:sldMk cId="1812870124" sldId="263"/>
            <ac:picMk id="7" creationId="{DBD15E3B-B6B5-F51E-8BD5-408EDAB82F67}"/>
          </ac:picMkLst>
        </pc:picChg>
        <pc:picChg chg="add mod">
          <ac:chgData name="Тамара Мельникова" userId="9d976ee1ac97f25c" providerId="LiveId" clId="{C06F8224-466C-4F18-9C79-777157DDC5F3}" dt="2024-12-08T07:43:48.021" v="612" actId="1440"/>
          <ac:picMkLst>
            <pc:docMk/>
            <pc:sldMk cId="1812870124" sldId="263"/>
            <ac:picMk id="8" creationId="{AC63612E-77CE-D14E-3473-8272682A51E8}"/>
          </ac:picMkLst>
        </pc:picChg>
        <pc:picChg chg="add del mod">
          <ac:chgData name="Тамара Мельникова" userId="9d976ee1ac97f25c" providerId="LiveId" clId="{C06F8224-466C-4F18-9C79-777157DDC5F3}" dt="2024-12-08T07:47:20.018" v="625" actId="478"/>
          <ac:picMkLst>
            <pc:docMk/>
            <pc:sldMk cId="1812870124" sldId="263"/>
            <ac:picMk id="9" creationId="{40305D22-4BB4-2E79-2DBC-3913C62F5D01}"/>
          </ac:picMkLst>
        </pc:picChg>
        <pc:picChg chg="add mod">
          <ac:chgData name="Тамара Мельникова" userId="9d976ee1ac97f25c" providerId="LiveId" clId="{C06F8224-466C-4F18-9C79-777157DDC5F3}" dt="2024-12-08T07:49:11.552" v="641" actId="1076"/>
          <ac:picMkLst>
            <pc:docMk/>
            <pc:sldMk cId="1812870124" sldId="263"/>
            <ac:picMk id="10" creationId="{CA992E4D-303A-90E0-C8B9-89FAD9A22CA9}"/>
          </ac:picMkLst>
        </pc:picChg>
      </pc:sldChg>
      <pc:sldChg chg="addSp modSp new mod modAnim">
        <pc:chgData name="Тамара Мельникова" userId="9d976ee1ac97f25c" providerId="LiveId" clId="{C06F8224-466C-4F18-9C79-777157DDC5F3}" dt="2024-12-08T08:02:12.289" v="691"/>
        <pc:sldMkLst>
          <pc:docMk/>
          <pc:sldMk cId="1629056513" sldId="264"/>
        </pc:sldMkLst>
        <pc:spChg chg="mod">
          <ac:chgData name="Тамара Мельникова" userId="9d976ee1ac97f25c" providerId="LiveId" clId="{C06F8224-466C-4F18-9C79-777157DDC5F3}" dt="2024-12-08T08:00:42.091" v="682" actId="122"/>
          <ac:spMkLst>
            <pc:docMk/>
            <pc:sldMk cId="1629056513" sldId="264"/>
            <ac:spMk id="3" creationId="{90BC1480-27B3-F981-64DE-919B8E31ABB8}"/>
          </ac:spMkLst>
        </pc:spChg>
        <pc:picChg chg="add mod modCrop">
          <ac:chgData name="Тамара Мельникова" userId="9d976ee1ac97f25c" providerId="LiveId" clId="{C06F8224-466C-4F18-9C79-777157DDC5F3}" dt="2024-12-08T08:00:57.704" v="685" actId="1076"/>
          <ac:picMkLst>
            <pc:docMk/>
            <pc:sldMk cId="1629056513" sldId="264"/>
            <ac:picMk id="4" creationId="{12204339-A7BD-8C7E-4182-9E6495544F24}"/>
          </ac:picMkLst>
        </pc:picChg>
        <pc:picChg chg="add mod">
          <ac:chgData name="Тамара Мельникова" userId="9d976ee1ac97f25c" providerId="LiveId" clId="{C06F8224-466C-4F18-9C79-777157DDC5F3}" dt="2024-12-08T08:01:00.912" v="686" actId="1076"/>
          <ac:picMkLst>
            <pc:docMk/>
            <pc:sldMk cId="1629056513" sldId="264"/>
            <ac:picMk id="5" creationId="{249772BA-DDED-C42D-71B9-8B54EF5E6E0D}"/>
          </ac:picMkLst>
        </pc:picChg>
        <pc:picChg chg="add mod">
          <ac:chgData name="Тамара Мельникова" userId="9d976ee1ac97f25c" providerId="LiveId" clId="{C06F8224-466C-4F18-9C79-777157DDC5F3}" dt="2024-12-08T08:01:20.352" v="688" actId="1076"/>
          <ac:picMkLst>
            <pc:docMk/>
            <pc:sldMk cId="1629056513" sldId="264"/>
            <ac:picMk id="6" creationId="{DA5855A5-631D-6AC7-C55E-83928961B21C}"/>
          </ac:picMkLst>
        </pc:picChg>
      </pc:sldChg>
      <pc:sldChg chg="addSp delSp modSp new mod">
        <pc:chgData name="Тамара Мельникова" userId="9d976ee1ac97f25c" providerId="LiveId" clId="{C06F8224-466C-4F18-9C79-777157DDC5F3}" dt="2024-12-08T08:19:56.519" v="770" actId="1076"/>
        <pc:sldMkLst>
          <pc:docMk/>
          <pc:sldMk cId="2799309851" sldId="265"/>
        </pc:sldMkLst>
        <pc:spChg chg="del">
          <ac:chgData name="Тамара Мельникова" userId="9d976ee1ac97f25c" providerId="LiveId" clId="{C06F8224-466C-4F18-9C79-777157DDC5F3}" dt="2024-12-08T07:55:54.927" v="664"/>
          <ac:spMkLst>
            <pc:docMk/>
            <pc:sldMk cId="2799309851" sldId="265"/>
            <ac:spMk id="3" creationId="{B4FA0DB7-2E4A-C55D-CA1B-867AAB162854}"/>
          </ac:spMkLst>
        </pc:spChg>
        <pc:picChg chg="add mod">
          <ac:chgData name="Тамара Мельникова" userId="9d976ee1ac97f25c" providerId="LiveId" clId="{C06F8224-466C-4F18-9C79-777157DDC5F3}" dt="2024-12-08T08:18:20.169" v="760" actId="1076"/>
          <ac:picMkLst>
            <pc:docMk/>
            <pc:sldMk cId="2799309851" sldId="265"/>
            <ac:picMk id="4" creationId="{3F698A1F-5414-7246-9FAF-17B933AF6876}"/>
          </ac:picMkLst>
        </pc:picChg>
        <pc:picChg chg="add mod">
          <ac:chgData name="Тамара Мельникова" userId="9d976ee1ac97f25c" providerId="LiveId" clId="{C06F8224-466C-4F18-9C79-777157DDC5F3}" dt="2024-12-08T08:18:18.120" v="759" actId="1076"/>
          <ac:picMkLst>
            <pc:docMk/>
            <pc:sldMk cId="2799309851" sldId="265"/>
            <ac:picMk id="5" creationId="{1358F073-30D5-C65A-9564-BD6D8EEECEC1}"/>
          </ac:picMkLst>
        </pc:picChg>
        <pc:picChg chg="add mod">
          <ac:chgData name="Тамара Мельникова" userId="9d976ee1ac97f25c" providerId="LiveId" clId="{C06F8224-466C-4F18-9C79-777157DDC5F3}" dt="2024-12-08T08:19:56.519" v="770" actId="1076"/>
          <ac:picMkLst>
            <pc:docMk/>
            <pc:sldMk cId="2799309851" sldId="265"/>
            <ac:picMk id="6" creationId="{4F02179B-94E7-D928-65D4-3000DCF11D5C}"/>
          </ac:picMkLst>
        </pc:picChg>
        <pc:picChg chg="add del mod">
          <ac:chgData name="Тамара Мельникова" userId="9d976ee1ac97f25c" providerId="LiveId" clId="{C06F8224-466C-4F18-9C79-777157DDC5F3}" dt="2024-12-08T08:07:34.405" v="719" actId="478"/>
          <ac:picMkLst>
            <pc:docMk/>
            <pc:sldMk cId="2799309851" sldId="265"/>
            <ac:picMk id="7" creationId="{4D3553F5-D252-6EF4-B7F9-9E56AC4351C9}"/>
          </ac:picMkLst>
        </pc:picChg>
        <pc:picChg chg="add del mod ord modCrop">
          <ac:chgData name="Тамара Мельникова" userId="9d976ee1ac97f25c" providerId="LiveId" clId="{C06F8224-466C-4F18-9C79-777157DDC5F3}" dt="2024-12-08T08:09:03.657" v="734" actId="478"/>
          <ac:picMkLst>
            <pc:docMk/>
            <pc:sldMk cId="2799309851" sldId="265"/>
            <ac:picMk id="8" creationId="{4BB7D970-33DC-3FFB-B7CF-F01901EE531E}"/>
          </ac:picMkLst>
        </pc:picChg>
        <pc:picChg chg="add del mod">
          <ac:chgData name="Тамара Мельникова" userId="9d976ee1ac97f25c" providerId="LiveId" clId="{C06F8224-466C-4F18-9C79-777157DDC5F3}" dt="2024-12-08T08:09:44.716" v="739" actId="478"/>
          <ac:picMkLst>
            <pc:docMk/>
            <pc:sldMk cId="2799309851" sldId="265"/>
            <ac:picMk id="9" creationId="{5FAEE785-85A3-DD41-632F-CBD5C1DC9B07}"/>
          </ac:picMkLst>
        </pc:picChg>
        <pc:picChg chg="add del mod">
          <ac:chgData name="Тамара Мельникова" userId="9d976ee1ac97f25c" providerId="LiveId" clId="{C06F8224-466C-4F18-9C79-777157DDC5F3}" dt="2024-12-08T08:10:36.103" v="744" actId="478"/>
          <ac:picMkLst>
            <pc:docMk/>
            <pc:sldMk cId="2799309851" sldId="265"/>
            <ac:picMk id="10" creationId="{339BAEFE-7DEA-0932-11EC-2CFA9BDBE467}"/>
          </ac:picMkLst>
        </pc:picChg>
        <pc:picChg chg="add mod">
          <ac:chgData name="Тамара Мельникова" userId="9d976ee1ac97f25c" providerId="LiveId" clId="{C06F8224-466C-4F18-9C79-777157DDC5F3}" dt="2024-12-08T08:19:18.352" v="769" actId="1076"/>
          <ac:picMkLst>
            <pc:docMk/>
            <pc:sldMk cId="2799309851" sldId="265"/>
            <ac:picMk id="11" creationId="{0C65B8FC-4687-1594-B794-9FCBAA53BBB9}"/>
          </ac:picMkLst>
        </pc:picChg>
      </pc:sldChg>
      <pc:sldChg chg="addSp delSp modSp new mod">
        <pc:chgData name="Тамара Мельникова" userId="9d976ee1ac97f25c" providerId="LiveId" clId="{C06F8224-466C-4F18-9C79-777157DDC5F3}" dt="2024-12-08T12:01:04.939" v="1012" actId="1076"/>
        <pc:sldMkLst>
          <pc:docMk/>
          <pc:sldMk cId="4074832323" sldId="266"/>
        </pc:sldMkLst>
        <pc:spChg chg="del">
          <ac:chgData name="Тамара Мельникова" userId="9d976ee1ac97f25c" providerId="LiveId" clId="{C06F8224-466C-4F18-9C79-777157DDC5F3}" dt="2024-12-08T11:33:28.337" v="788"/>
          <ac:spMkLst>
            <pc:docMk/>
            <pc:sldMk cId="4074832323" sldId="266"/>
            <ac:spMk id="3" creationId="{F87A2F3A-A0B0-FD0A-BB2D-AC7A573C8FE6}"/>
          </ac:spMkLst>
        </pc:spChg>
        <pc:spChg chg="add del mod">
          <ac:chgData name="Тамара Мельникова" userId="9d976ee1ac97f25c" providerId="LiveId" clId="{C06F8224-466C-4F18-9C79-777157DDC5F3}" dt="2024-12-08T11:56:15.347" v="989" actId="20577"/>
          <ac:spMkLst>
            <pc:docMk/>
            <pc:sldMk cId="4074832323" sldId="266"/>
            <ac:spMk id="10" creationId="{53B2D781-11FB-758F-A1AF-812758144F65}"/>
          </ac:spMkLst>
        </pc:spChg>
        <pc:picChg chg="add del mod">
          <ac:chgData name="Тамара Мельникова" userId="9d976ee1ac97f25c" providerId="LiveId" clId="{C06F8224-466C-4F18-9C79-777157DDC5F3}" dt="2024-12-08T11:52:19.712" v="894" actId="478"/>
          <ac:picMkLst>
            <pc:docMk/>
            <pc:sldMk cId="4074832323" sldId="266"/>
            <ac:picMk id="3" creationId="{B1A4190E-6A9B-79EB-B547-589B5EF14F06}"/>
          </ac:picMkLst>
        </pc:picChg>
        <pc:picChg chg="add mod ord modCrop">
          <ac:chgData name="Тамара Мельникова" userId="9d976ee1ac97f25c" providerId="LiveId" clId="{C06F8224-466C-4F18-9C79-777157DDC5F3}" dt="2024-12-08T12:01:04.939" v="1012" actId="1076"/>
          <ac:picMkLst>
            <pc:docMk/>
            <pc:sldMk cId="4074832323" sldId="266"/>
            <ac:picMk id="4" creationId="{E96258BC-9BDE-8FA4-6398-907EC97BB216}"/>
          </ac:picMkLst>
        </pc:picChg>
        <pc:picChg chg="add del mod">
          <ac:chgData name="Тамара Мельникова" userId="9d976ee1ac97f25c" providerId="LiveId" clId="{C06F8224-466C-4F18-9C79-777157DDC5F3}" dt="2024-12-08T11:45:29.989" v="879" actId="478"/>
          <ac:picMkLst>
            <pc:docMk/>
            <pc:sldMk cId="4074832323" sldId="266"/>
            <ac:picMk id="5" creationId="{4DDAF536-E6A8-89A9-C1F6-ACAA0B873EB0}"/>
          </ac:picMkLst>
        </pc:picChg>
        <pc:picChg chg="add mod modCrop">
          <ac:chgData name="Тамара Мельникова" userId="9d976ee1ac97f25c" providerId="LiveId" clId="{C06F8224-466C-4F18-9C79-777157DDC5F3}" dt="2024-12-08T11:48:04.968" v="890" actId="1076"/>
          <ac:picMkLst>
            <pc:docMk/>
            <pc:sldMk cId="4074832323" sldId="266"/>
            <ac:picMk id="6" creationId="{145B8A11-B8D2-9F44-51E9-1FA160C29F32}"/>
          </ac:picMkLst>
        </pc:picChg>
        <pc:picChg chg="add mod ord">
          <ac:chgData name="Тамара Мельникова" userId="9d976ee1ac97f25c" providerId="LiveId" clId="{C06F8224-466C-4F18-9C79-777157DDC5F3}" dt="2024-12-08T12:00:41.744" v="1011" actId="1076"/>
          <ac:picMkLst>
            <pc:docMk/>
            <pc:sldMk cId="4074832323" sldId="266"/>
            <ac:picMk id="7" creationId="{41D448B9-77EF-CCB9-728C-193B56D15DF5}"/>
          </ac:picMkLst>
        </pc:picChg>
        <pc:picChg chg="add mod">
          <ac:chgData name="Тамара Мельникова" userId="9d976ee1ac97f25c" providerId="LiveId" clId="{C06F8224-466C-4F18-9C79-777157DDC5F3}" dt="2024-12-08T11:47:54.071" v="888" actId="14100"/>
          <ac:picMkLst>
            <pc:docMk/>
            <pc:sldMk cId="4074832323" sldId="266"/>
            <ac:picMk id="8" creationId="{E7E11751-B336-492A-0931-378203CA239D}"/>
          </ac:picMkLst>
        </pc:picChg>
        <pc:picChg chg="add mod">
          <ac:chgData name="Тамара Мельникова" userId="9d976ee1ac97f25c" providerId="LiveId" clId="{C06F8224-466C-4F18-9C79-777157DDC5F3}" dt="2024-12-08T11:59:24.080" v="1003" actId="1076"/>
          <ac:picMkLst>
            <pc:docMk/>
            <pc:sldMk cId="4074832323" sldId="266"/>
            <ac:picMk id="9" creationId="{24ECA1A4-6821-83E5-20F8-6EB26DD07B60}"/>
          </ac:picMkLst>
        </pc:picChg>
        <pc:picChg chg="add del mod">
          <ac:chgData name="Тамара Мельникова" userId="9d976ee1ac97f25c" providerId="LiveId" clId="{C06F8224-466C-4F18-9C79-777157DDC5F3}" dt="2024-12-08T11:57:57.004" v="996" actId="478"/>
          <ac:picMkLst>
            <pc:docMk/>
            <pc:sldMk cId="4074832323" sldId="266"/>
            <ac:picMk id="11" creationId="{B7797D81-69BF-8309-EA35-675E1DB9B62A}"/>
          </ac:picMkLst>
        </pc:picChg>
        <pc:picChg chg="add del mod modCrop">
          <ac:chgData name="Тамара Мельникова" userId="9d976ee1ac97f25c" providerId="LiveId" clId="{C06F8224-466C-4F18-9C79-777157DDC5F3}" dt="2024-12-08T12:00:35.771" v="1009" actId="478"/>
          <ac:picMkLst>
            <pc:docMk/>
            <pc:sldMk cId="4074832323" sldId="266"/>
            <ac:picMk id="12" creationId="{80E57298-951A-8686-E997-B33F9BB2C53C}"/>
          </ac:picMkLst>
        </pc:picChg>
        <pc:picChg chg="add mod modCrop">
          <ac:chgData name="Тамара Мельникова" userId="9d976ee1ac97f25c" providerId="LiveId" clId="{C06F8224-466C-4F18-9C79-777157DDC5F3}" dt="2024-12-08T12:00:40.511" v="1010" actId="1440"/>
          <ac:picMkLst>
            <pc:docMk/>
            <pc:sldMk cId="4074832323" sldId="266"/>
            <ac:picMk id="13" creationId="{67303823-D50E-6763-02F1-22AE642B39AC}"/>
          </ac:picMkLst>
        </pc:picChg>
      </pc:sldChg>
      <pc:sldChg chg="addSp delSp modSp new del mod">
        <pc:chgData name="Тамара Мельникова" userId="9d976ee1ac97f25c" providerId="LiveId" clId="{C06F8224-466C-4F18-9C79-777157DDC5F3}" dt="2024-12-08T11:30:14.788" v="780" actId="2696"/>
        <pc:sldMkLst>
          <pc:docMk/>
          <pc:sldMk cId="894971957" sldId="267"/>
        </pc:sldMkLst>
        <pc:spChg chg="del">
          <ac:chgData name="Тамара Мельникова" userId="9d976ee1ac97f25c" providerId="LiveId" clId="{C06F8224-466C-4F18-9C79-777157DDC5F3}" dt="2024-12-08T11:28:13.064" v="775"/>
          <ac:spMkLst>
            <pc:docMk/>
            <pc:sldMk cId="894971957" sldId="267"/>
            <ac:spMk id="3" creationId="{1F694E17-7CED-1808-4A7C-A2C8A9B1C397}"/>
          </ac:spMkLst>
        </pc:spChg>
        <pc:spChg chg="add del mod">
          <ac:chgData name="Тамара Мельникова" userId="9d976ee1ac97f25c" providerId="LiveId" clId="{C06F8224-466C-4F18-9C79-777157DDC5F3}" dt="2024-12-08T11:29:12.837" v="777"/>
          <ac:spMkLst>
            <pc:docMk/>
            <pc:sldMk cId="894971957" sldId="267"/>
            <ac:spMk id="6" creationId="{65169E96-1D43-6326-182A-4EC56F715FF0}"/>
          </ac:spMkLst>
        </pc:spChg>
        <pc:spChg chg="add mod">
          <ac:chgData name="Тамара Мельникова" userId="9d976ee1ac97f25c" providerId="LiveId" clId="{C06F8224-466C-4F18-9C79-777157DDC5F3}" dt="2024-12-08T11:29:14.795" v="778" actId="478"/>
          <ac:spMkLst>
            <pc:docMk/>
            <pc:sldMk cId="894971957" sldId="267"/>
            <ac:spMk id="9" creationId="{EF448CEF-280E-3F8F-136B-2BE02491E91F}"/>
          </ac:spMkLst>
        </pc:spChg>
        <pc:picChg chg="add del mod">
          <ac:chgData name="Тамара Мельникова" userId="9d976ee1ac97f25c" providerId="LiveId" clId="{C06F8224-466C-4F18-9C79-777157DDC5F3}" dt="2024-12-08T11:28:16.892" v="776" actId="478"/>
          <ac:picMkLst>
            <pc:docMk/>
            <pc:sldMk cId="894971957" sldId="267"/>
            <ac:picMk id="4" creationId="{236D3707-378A-F4C4-493C-9BC2C3B824E9}"/>
          </ac:picMkLst>
        </pc:picChg>
        <pc:picChg chg="add del mod">
          <ac:chgData name="Тамара Мельникова" userId="9d976ee1ac97f25c" providerId="LiveId" clId="{C06F8224-466C-4F18-9C79-777157DDC5F3}" dt="2024-12-08T11:29:14.795" v="778" actId="478"/>
          <ac:picMkLst>
            <pc:docMk/>
            <pc:sldMk cId="894971957" sldId="267"/>
            <ac:picMk id="7" creationId="{D86C55D4-9AA7-5BE5-4B97-99043DEDBECF}"/>
          </ac:picMkLst>
        </pc:picChg>
      </pc:sldChg>
      <pc:sldChg chg="add del">
        <pc:chgData name="Тамара Мельникова" userId="9d976ee1ac97f25c" providerId="LiveId" clId="{C06F8224-466C-4F18-9C79-777157DDC5F3}" dt="2024-12-08T11:25:40.621" v="774" actId="2696"/>
        <pc:sldMkLst>
          <pc:docMk/>
          <pc:sldMk cId="4088192511" sldId="268"/>
        </pc:sldMkLst>
      </pc:sldChg>
      <pc:sldChg chg="add">
        <pc:chgData name="Тамара Мельникова" userId="9d976ee1ac97f25c" providerId="LiveId" clId="{C06F8224-466C-4F18-9C79-777157DDC5F3}" dt="2024-12-08T11:29:20.109" v="779"/>
        <pc:sldMkLst>
          <pc:docMk/>
          <pc:sldMk cId="4200840335" sldId="268"/>
        </pc:sldMkLst>
      </pc:sldChg>
      <pc:sldChg chg="new del">
        <pc:chgData name="Тамара Мельникова" userId="9d976ee1ac97f25c" providerId="LiveId" clId="{C06F8224-466C-4F18-9C79-777157DDC5F3}" dt="2024-12-08T11:32:33.958" v="784" actId="2696"/>
        <pc:sldMkLst>
          <pc:docMk/>
          <pc:sldMk cId="2494854735" sldId="269"/>
        </pc:sldMkLst>
      </pc:sldChg>
      <pc:sldChg chg="new del">
        <pc:chgData name="Тамара Мельникова" userId="9d976ee1ac97f25c" providerId="LiveId" clId="{C06F8224-466C-4F18-9C79-777157DDC5F3}" dt="2024-12-08T11:32:52.937" v="787" actId="2696"/>
        <pc:sldMkLst>
          <pc:docMk/>
          <pc:sldMk cId="2797550471" sldId="269"/>
        </pc:sldMkLst>
      </pc:sldChg>
      <pc:sldChg chg="add">
        <pc:chgData name="Тамара Мельникова" userId="9d976ee1ac97f25c" providerId="LiveId" clId="{C06F8224-466C-4F18-9C79-777157DDC5F3}" dt="2024-12-08T11:32:47.722" v="786"/>
        <pc:sldMkLst>
          <pc:docMk/>
          <pc:sldMk cId="2578132613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5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47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5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3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0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1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7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4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2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44202D-B4DE-4D41-B7A9-311019D51D6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A96D04-BF41-45BA-A5D7-8208AF6FB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52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4DF74-CEC9-6FBD-274D-FBEEA5F9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2" y="275996"/>
            <a:ext cx="4315272" cy="611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E763D-8E79-7CFE-9618-AEB776A11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8754" y="761213"/>
            <a:ext cx="6158829" cy="297180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 научных обществ обучающихся </a:t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Йошкар-Олы</a:t>
            </a:r>
            <a:b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  <a:b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СЕМЬИ В РОССИИ ПОСВЯЩАЕТСЯ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5E8BD4-A6F9-FDEA-8AE4-E5309349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886404">
            <a:off x="5601826" y="4813822"/>
            <a:ext cx="6400800" cy="99773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19.12.2024</a:t>
            </a:r>
          </a:p>
        </p:txBody>
      </p:sp>
    </p:spTree>
    <p:extLst>
      <p:ext uri="{BB962C8B-B14F-4D97-AF65-F5344CB8AC3E}">
        <p14:creationId xmlns:p14="http://schemas.microsoft.com/office/powerpoint/2010/main" val="36222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54B88-8FD4-B845-B0C4-86C4286A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C1480-27B3-F981-64DE-919B8E31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стоит пузатый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блестящие бока,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Торчит носик крючковатый,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вода из родника.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Окружили его чашки,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Сахар, пирожки и мёд,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как командир в фуражке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 всем гостям нальёт.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204339-A7BD-8C7E-4182-9E649554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08" r="19004"/>
          <a:stretch/>
        </p:blipFill>
        <p:spPr>
          <a:xfrm>
            <a:off x="296442" y="2446343"/>
            <a:ext cx="1790424" cy="210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9772BA-DDED-C42D-71B9-8B54EF5E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504" y="3029617"/>
            <a:ext cx="2286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855A5-631D-6AC7-C55E-83928961B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638" y="93806"/>
            <a:ext cx="2499577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7000-6728-C84A-3FC4-B7041639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698A1F-5414-7246-9FAF-17B933AF6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92" y="657058"/>
            <a:ext cx="6435152" cy="4822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8F073-30D5-C65A-9564-BD6D8EEE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841" y="422235"/>
            <a:ext cx="5899118" cy="4562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2179B-94E7-D928-65D4-3000DCF11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111" y="5712216"/>
            <a:ext cx="1463463" cy="1145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65B8FC-4687-1594-B794-9FCBAA53B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41" y="4702078"/>
            <a:ext cx="2694903" cy="215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30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5A92-AB06-58D6-0444-E37221688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C3DC2-78B8-8C3D-74D7-8E9FD57E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473" y="784868"/>
            <a:ext cx="1658315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CADC5-4C6D-9AF8-CDEF-DC248A2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2804"/>
            <a:ext cx="8534400" cy="619341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фр.cinquains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англ.cinquain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творческая работа, которая имеет короткую форму стихотворения, состоящего из пяти нерифмованных строк.</a:t>
            </a:r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простое стихотворение, а стихотворение, написанное по следующим правилам:</a:t>
            </a:r>
          </a:p>
          <a:p>
            <a:endParaRPr lang="ru-RU" sz="7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6FD273-3127-653B-C4F0-8E564886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434" y="574163"/>
            <a:ext cx="2482391" cy="248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813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4149-2F39-58B2-3DD3-FE919DE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448B9-77EF-CCB9-728C-193B56D1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75" y="-308728"/>
            <a:ext cx="12902153" cy="747545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6258BC-9BDE-8FA4-6398-907EC97B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7380"/>
          <a:stretch/>
        </p:blipFill>
        <p:spPr>
          <a:xfrm>
            <a:off x="2101233" y="3617784"/>
            <a:ext cx="1414965" cy="1739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B8A11-B8D2-9F44-51E9-1FA160C29F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69" b="3531"/>
          <a:stretch/>
        </p:blipFill>
        <p:spPr>
          <a:xfrm>
            <a:off x="4410003" y="2092973"/>
            <a:ext cx="1384475" cy="1246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E11751-B336-492A-0931-378203CA2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4405" y="6162849"/>
            <a:ext cx="12726639" cy="842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ECA1A4-6821-83E5-20F8-6EB26DD07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011" y="185238"/>
            <a:ext cx="2135190" cy="2039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B2D781-11FB-758F-A1AF-812758144F65}"/>
              </a:ext>
            </a:extLst>
          </p:cNvPr>
          <p:cNvSpPr txBox="1"/>
          <p:nvPr/>
        </p:nvSpPr>
        <p:spPr>
          <a:xfrm>
            <a:off x="157900" y="-13193"/>
            <a:ext cx="6528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КОЕДА ВСЯ СЕМЬЯ ВМЕСТЕ, 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ТАК И ДУША НА МЕСТЕ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303823-D50E-6763-02F1-22AE642B39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286"/>
          <a:stretch/>
        </p:blipFill>
        <p:spPr>
          <a:xfrm>
            <a:off x="4189478" y="3939689"/>
            <a:ext cx="1825524" cy="149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83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433D6-737B-EEDE-6A1A-CE1A25B3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2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EBEB7-F9CB-0566-4442-474D7DA8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72" y="652827"/>
            <a:ext cx="3146981" cy="1894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2A979-433D-AB1D-F7CF-FC794D9A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7344" y="1143424"/>
            <a:ext cx="8267308" cy="1082967"/>
          </a:xfrm>
        </p:spPr>
        <p:txBody>
          <a:bodyPr>
            <a:no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СЕМЬЁЙ ДОРОЖИТЬ – СЧАСТЛИВЫМ БЫТЬ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3B454-00C3-B490-BBB0-34AEA61AA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408" y="2532831"/>
            <a:ext cx="3377938" cy="81713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</a:p>
        </p:txBody>
      </p:sp>
    </p:spTree>
    <p:extLst>
      <p:ext uri="{BB962C8B-B14F-4D97-AF65-F5344CB8AC3E}">
        <p14:creationId xmlns:p14="http://schemas.microsoft.com/office/powerpoint/2010/main" val="2637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411F2E-2E15-F121-573A-E5C770B7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62" y="380182"/>
            <a:ext cx="3273836" cy="25605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D8D6E-E266-D950-E435-14286A74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740" y="2187191"/>
            <a:ext cx="81933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18BA9-9540-72AA-A7A4-AB7207AC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5097"/>
            <a:ext cx="8534400" cy="6136849"/>
          </a:xfrm>
        </p:spPr>
        <p:txBody>
          <a:bodyPr>
            <a:noAutofit/>
          </a:bodyPr>
          <a:lstStyle/>
          <a:p>
            <a:pPr marL="0" indent="0" algn="ctr">
              <a:lnSpc>
                <a:spcPts val="2550"/>
              </a:lnSpc>
              <a:spcBef>
                <a:spcPts val="1575"/>
              </a:spcBef>
              <a:spcAft>
                <a:spcPts val="900"/>
              </a:spcAft>
              <a:buNone/>
            </a:pPr>
            <a:r>
              <a:rPr lang="ru-RU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быть символом семьи?</a:t>
            </a:r>
          </a:p>
          <a:p>
            <a:pPr marL="0" indent="0" algn="just">
              <a:lnSpc>
                <a:spcPts val="2550"/>
              </a:lnSpc>
              <a:spcBef>
                <a:spcPts val="1575"/>
              </a:spcBef>
              <a:spcAft>
                <a:spcPts val="900"/>
              </a:spcAft>
              <a:buNone/>
            </a:pPr>
            <a:r>
              <a:rPr lang="ru-RU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«семья» уходит корнями в глубину веков, неся в себе сакральный смысл продолжения рода и сохранения традиций. Неслучайно слово «семья» созвучно слову «семя» — крошечному зернышку, из которого, благодаря заботе и любви, прорастает могучее дерево жизни. 🌳</a:t>
            </a:r>
          </a:p>
          <a:p>
            <a:pPr marL="0" indent="0" algn="just">
              <a:lnSpc>
                <a:spcPts val="2550"/>
              </a:lnSpc>
              <a:spcBef>
                <a:spcPts val="1575"/>
              </a:spcBef>
              <a:spcAft>
                <a:spcPts val="900"/>
              </a:spcAft>
              <a:buNone/>
            </a:pPr>
            <a:r>
              <a:rPr lang="ru-RU" sz="24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существует множество символов, олицетворяющих семейные ценности. Одни из них укоренились в культуре с древних времен, другие появились сравнительно недавно. Давайте разберемся, какие символы чаще всего ассоциируются с семьей и почему.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CCE94-824D-3A33-B19D-0C913F6C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80" y="1253939"/>
            <a:ext cx="1875132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C295D-8F5A-55D1-8AD0-C1535D49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73" y="339365"/>
            <a:ext cx="8534400" cy="57786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солнышко похожа, Золотиста и нежна. Ранним утром расцветаю И с теплом всех поздравляю.</a:t>
            </a:r>
          </a:p>
          <a:p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корзинка, золотое донце. В ней лежит росинка и сверкает солнце.</a:t>
            </a:r>
          </a:p>
          <a:p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697B6-9B8C-ADE9-F1DE-761D55D3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962" y="339365"/>
            <a:ext cx="18478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1A99E9-9096-F65D-64FF-78D6D10A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21" y="5958657"/>
            <a:ext cx="12415100" cy="94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8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2D7C0-3D54-A431-A427-DB77B832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569" y="1291645"/>
            <a:ext cx="1149268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A1DF1-E883-706F-25FE-4CFA8FB1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81" y="198749"/>
            <a:ext cx="277177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FEB26E9-8E2E-BFD0-0DA5-4D7F512F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5800"/>
            <a:ext cx="8459788" cy="5479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— солнечный символ любви и верности 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официальным символом Дня семьи, любви и верности, который отмечается 8 июля, является ромашка. Этот простой и нежный цветок с белоснежными лепестками и солнечной сердцевиной воплощает в себе чистоту, невинность, искреннюю любовь и верность.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ромашки в качестве символа семьи не случаен. В народной традиции ромашка всегда ассоциировалась с чистотой помыслов, юностью, романтической любовью и верностью. 🌼</a:t>
            </a:r>
          </a:p>
        </p:txBody>
      </p:sp>
    </p:spTree>
    <p:extLst>
      <p:ext uri="{BB962C8B-B14F-4D97-AF65-F5344CB8AC3E}">
        <p14:creationId xmlns:p14="http://schemas.microsoft.com/office/powerpoint/2010/main" val="252892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3FEF-4932-C908-FCDE-9EADD8FB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86A53-CC5F-ABB4-B36D-0342CE35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473" y="784868"/>
            <a:ext cx="1658315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6CA9D-0A58-0362-6F48-FDCB61B7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2804"/>
            <a:ext cx="8534400" cy="619341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фр.cinquains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англ.cinquain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творческая работа, которая имеет короткую форму стихотворения, состоящего из пяти нерифмованных строк.</a:t>
            </a:r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простое стихотворение, а стихотворение, написанное по следующим правилам:</a:t>
            </a:r>
          </a:p>
          <a:p>
            <a:endParaRPr lang="ru-RU" sz="7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A237A-E42C-266E-9760-7A41CA5B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434" y="574163"/>
            <a:ext cx="2482391" cy="248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08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00F664-039B-A646-B608-026C03BE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78" y="3233591"/>
            <a:ext cx="303847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C4565-D712-3AB9-16B6-63DD02F0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993" y="1726524"/>
            <a:ext cx="1848489" cy="1507067"/>
          </a:xfrm>
        </p:spPr>
        <p:txBody>
          <a:bodyPr/>
          <a:lstStyle/>
          <a:p>
            <a:r>
              <a:rPr lang="ru-RU" b="1" i="1" dirty="0"/>
              <a:t>ребус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819D4A-B8B8-9E4F-F93E-BEF15DB16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212" y="321886"/>
            <a:ext cx="2857500" cy="2495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45B56-D6CB-F938-6C50-FC490407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806" y="321886"/>
            <a:ext cx="28956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D15E3B-B6B5-F51E-8BD5-408EDAB8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958" y="321886"/>
            <a:ext cx="2501042" cy="1956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63612E-77CE-D14E-3473-8272682A5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608" y="3233591"/>
            <a:ext cx="290512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992E4D-303A-90E0-C8B9-89FAD9A22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507" y="236680"/>
            <a:ext cx="1933641" cy="193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8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6DF1F-11B0-5935-5426-FB2C7DA6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6DF45D-2E19-D361-651C-F79C36412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84" y="179903"/>
            <a:ext cx="9539746" cy="6498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B3C28C-7078-C5E2-EE84-C78B90D7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05" y="698377"/>
            <a:ext cx="1991995" cy="15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5188-2DA6-30D8-E86B-7C5C3F187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87389-3BE9-6B79-A4A4-7F729B9E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473" y="784868"/>
            <a:ext cx="1658315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9125-EC9A-4A78-20E3-2E8EDC70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2804"/>
            <a:ext cx="8534400" cy="619341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фр.cinquains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англ.cinquain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это творческая работа, которая имеет короткую форму стихотворения, состоящего из пяти нерифмованных строк.</a:t>
            </a:r>
          </a:p>
          <a:p>
            <a:pPr marL="0" indent="0" algn="ctr">
              <a:buNone/>
            </a:pP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простое стихотворение, а стихотворение, написанное по следующим правилам:</a:t>
            </a:r>
          </a:p>
          <a:p>
            <a:endParaRPr lang="ru-RU" sz="7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sz="7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pPr marL="0" indent="0">
              <a:buNone/>
            </a:pPr>
            <a:r>
              <a:rPr lang="ru-RU" sz="7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A8651-D9B3-52CA-00E7-01D46547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434" y="574163"/>
            <a:ext cx="2482391" cy="248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5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</TotalTime>
  <Words>576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Слет научных обществ обучающихся  г. Йошкар-Олы  «Мы ВМЕСТЕ» ГОДУ СЕМЬИ В РОССИИ ПОСВЯЩАЕТСЯ</vt:lpstr>
      <vt:lpstr>СЕМЬЁЙ ДОРОЖИТЬ – СЧАСТЛИВЫМ БЫТЬ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Тамара Мельникова</dc:creator>
  <cp:lastModifiedBy>Тамара Мельникова</cp:lastModifiedBy>
  <cp:revision>1</cp:revision>
  <dcterms:created xsi:type="dcterms:W3CDTF">2024-12-01T10:00:40Z</dcterms:created>
  <dcterms:modified xsi:type="dcterms:W3CDTF">2024-12-08T12:01:25Z</dcterms:modified>
</cp:coreProperties>
</file>