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667"/>
            <a:ext cx="12191999" cy="6847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33640" y="125411"/>
            <a:ext cx="10608374" cy="667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323588" y="1075944"/>
            <a:ext cx="3191256" cy="3599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14172" y="3349752"/>
            <a:ext cx="3709416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23988" y="3393947"/>
            <a:ext cx="4468367" cy="3101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80327"/>
            <a:ext cx="10545635" cy="5686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0934" y="400466"/>
            <a:ext cx="707491" cy="1107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15217" y="600701"/>
            <a:ext cx="667445" cy="827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665775" y="627398"/>
            <a:ext cx="720840" cy="854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173033" y="5673284"/>
            <a:ext cx="493909" cy="173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980309"/>
            <a:ext cx="12187551" cy="877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66517" y="1860697"/>
            <a:ext cx="0" cy="2964180"/>
          </a:xfrm>
          <a:custGeom>
            <a:avLst/>
            <a:gdLst/>
            <a:ahLst/>
            <a:cxnLst/>
            <a:rect l="l" t="t" r="r" b="b"/>
            <a:pathLst>
              <a:path w="0" h="2964179">
                <a:moveTo>
                  <a:pt x="0" y="2963825"/>
                </a:moveTo>
                <a:lnTo>
                  <a:pt x="0" y="0"/>
                </a:lnTo>
              </a:path>
            </a:pathLst>
          </a:custGeom>
          <a:ln w="39995">
            <a:solidFill>
              <a:srgbClr val="BFB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2172002" y="5854552"/>
            <a:ext cx="0" cy="412115"/>
          </a:xfrm>
          <a:custGeom>
            <a:avLst/>
            <a:gdLst/>
            <a:ahLst/>
            <a:cxnLst/>
            <a:rect l="l" t="t" r="r" b="b"/>
            <a:pathLst>
              <a:path w="0" h="412114">
                <a:moveTo>
                  <a:pt x="0" y="412010"/>
                </a:moveTo>
                <a:lnTo>
                  <a:pt x="0" y="0"/>
                </a:lnTo>
              </a:path>
            </a:pathLst>
          </a:custGeom>
          <a:ln w="26663">
            <a:solidFill>
              <a:srgbClr val="FBDF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19975" y="6821450"/>
            <a:ext cx="546735" cy="0"/>
          </a:xfrm>
          <a:custGeom>
            <a:avLst/>
            <a:gdLst/>
            <a:ahLst/>
            <a:cxnLst/>
            <a:rect l="l" t="t" r="r" b="b"/>
            <a:pathLst>
              <a:path w="546735" h="0">
                <a:moveTo>
                  <a:pt x="0" y="0"/>
                </a:moveTo>
                <a:lnTo>
                  <a:pt x="546606" y="0"/>
                </a:lnTo>
              </a:path>
            </a:pathLst>
          </a:custGeom>
          <a:ln w="13331">
            <a:solidFill>
              <a:srgbClr val="A3A0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D628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38300" y="1447800"/>
            <a:ext cx="2895600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743950" y="1276350"/>
            <a:ext cx="19050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29950" y="514350"/>
            <a:ext cx="666750" cy="533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3905250"/>
            <a:ext cx="11258550" cy="293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248400" y="1905000"/>
            <a:ext cx="2305050" cy="742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382000" y="3886200"/>
            <a:ext cx="1962150" cy="1485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409700" y="638175"/>
            <a:ext cx="0" cy="4210050"/>
          </a:xfrm>
          <a:custGeom>
            <a:avLst/>
            <a:gdLst/>
            <a:ahLst/>
            <a:cxnLst/>
            <a:rect l="l" t="t" r="r" b="b"/>
            <a:pathLst>
              <a:path w="0" h="4210050">
                <a:moveTo>
                  <a:pt x="0" y="4210050"/>
                </a:moveTo>
                <a:lnTo>
                  <a:pt x="0" y="0"/>
                </a:lnTo>
              </a:path>
            </a:pathLst>
          </a:custGeom>
          <a:ln w="76200">
            <a:solidFill>
              <a:srgbClr val="E8B8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514475" y="495300"/>
            <a:ext cx="9582150" cy="0"/>
          </a:xfrm>
          <a:custGeom>
            <a:avLst/>
            <a:gdLst/>
            <a:ahLst/>
            <a:cxnLst/>
            <a:rect l="l" t="t" r="r" b="b"/>
            <a:pathLst>
              <a:path w="9582150" h="0">
                <a:moveTo>
                  <a:pt x="0" y="0"/>
                </a:moveTo>
                <a:lnTo>
                  <a:pt x="9582150" y="0"/>
                </a:lnTo>
              </a:path>
            </a:pathLst>
          </a:custGeom>
          <a:ln w="95250">
            <a:solidFill>
              <a:srgbClr val="F4E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D628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D628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1236" y="1740541"/>
            <a:ext cx="1829526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D628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notesSlide" Target="../notesSlides/notesSlide2.xml"/><Relationship Id="rId8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notesSlide" Target="../notesSlides/notesSlide8.xml"/><Relationship Id="rId8" Type="http://schemas.openxmlformats.org/officeDocument/2006/relationships/slide" Target="slide8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630" y="509047"/>
            <a:ext cx="10294070" cy="627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942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 h="0">
                <a:moveTo>
                  <a:pt x="0" y="0"/>
                </a:moveTo>
                <a:lnTo>
                  <a:pt x="12182577" y="0"/>
                </a:lnTo>
              </a:path>
            </a:pathLst>
          </a:custGeom>
          <a:ln w="18843">
            <a:solidFill>
              <a:srgbClr val="EFF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375" y="216667"/>
            <a:ext cx="12004040" cy="0"/>
          </a:xfrm>
          <a:custGeom>
            <a:avLst/>
            <a:gdLst/>
            <a:ahLst/>
            <a:cxnLst/>
            <a:rect l="l" t="t" r="r" b="b"/>
            <a:pathLst>
              <a:path w="12004040" h="0">
                <a:moveTo>
                  <a:pt x="0" y="0"/>
                </a:moveTo>
                <a:lnTo>
                  <a:pt x="12003561" y="0"/>
                </a:lnTo>
              </a:path>
            </a:pathLst>
          </a:custGeom>
          <a:ln w="18843">
            <a:solidFill>
              <a:srgbClr val="A8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219" y="188406"/>
            <a:ext cx="0" cy="6462395"/>
          </a:xfrm>
          <a:custGeom>
            <a:avLst/>
            <a:gdLst/>
            <a:ahLst/>
            <a:cxnLst/>
            <a:rect l="l" t="t" r="r" b="b"/>
            <a:pathLst>
              <a:path w="0" h="6462395">
                <a:moveTo>
                  <a:pt x="0" y="6462345"/>
                </a:moveTo>
                <a:lnTo>
                  <a:pt x="0" y="0"/>
                </a:lnTo>
              </a:path>
            </a:pathLst>
          </a:custGeom>
          <a:ln w="28265">
            <a:solidFill>
              <a:srgbClr val="E8E8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375" y="6660173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 h="0">
                <a:moveTo>
                  <a:pt x="0" y="0"/>
                </a:moveTo>
                <a:lnTo>
                  <a:pt x="1168321" y="0"/>
                </a:lnTo>
              </a:path>
            </a:pathLst>
          </a:custGeom>
          <a:ln w="37687">
            <a:solidFill>
              <a:srgbClr val="FBF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0220" y="1582615"/>
            <a:ext cx="0" cy="414655"/>
          </a:xfrm>
          <a:custGeom>
            <a:avLst/>
            <a:gdLst/>
            <a:ahLst/>
            <a:cxnLst/>
            <a:rect l="l" t="t" r="r" b="b"/>
            <a:pathLst>
              <a:path w="0" h="414655">
                <a:moveTo>
                  <a:pt x="0" y="414493"/>
                </a:moveTo>
                <a:lnTo>
                  <a:pt x="0" y="0"/>
                </a:lnTo>
              </a:path>
            </a:pathLst>
          </a:custGeom>
          <a:ln w="47109">
            <a:solidFill>
              <a:srgbClr val="C3B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60092" y="188406"/>
            <a:ext cx="0" cy="6462395"/>
          </a:xfrm>
          <a:custGeom>
            <a:avLst/>
            <a:gdLst/>
            <a:ahLst/>
            <a:cxnLst/>
            <a:rect l="l" t="t" r="r" b="b"/>
            <a:pathLst>
              <a:path w="0" h="6462395">
                <a:moveTo>
                  <a:pt x="0" y="6462345"/>
                </a:moveTo>
                <a:lnTo>
                  <a:pt x="0" y="0"/>
                </a:lnTo>
              </a:path>
            </a:pathLst>
          </a:custGeom>
          <a:ln w="18843">
            <a:solidFill>
              <a:srgbClr val="CCC3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929" y="6787347"/>
            <a:ext cx="1083945" cy="0"/>
          </a:xfrm>
          <a:custGeom>
            <a:avLst/>
            <a:gdLst/>
            <a:ahLst/>
            <a:cxnLst/>
            <a:rect l="l" t="t" r="r" b="b"/>
            <a:pathLst>
              <a:path w="1083945" h="0">
                <a:moveTo>
                  <a:pt x="0" y="0"/>
                </a:moveTo>
                <a:lnTo>
                  <a:pt x="1083524" y="0"/>
                </a:lnTo>
              </a:path>
            </a:pathLst>
          </a:custGeom>
          <a:ln w="9421">
            <a:solidFill>
              <a:srgbClr val="DBDF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83115" y="6782637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 h="0">
                <a:moveTo>
                  <a:pt x="0" y="0"/>
                </a:moveTo>
                <a:lnTo>
                  <a:pt x="772599" y="0"/>
                </a:lnTo>
              </a:path>
            </a:pathLst>
          </a:custGeom>
          <a:ln w="3175">
            <a:solidFill>
              <a:srgbClr val="D8DD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99412" y="6787347"/>
            <a:ext cx="5653405" cy="0"/>
          </a:xfrm>
          <a:custGeom>
            <a:avLst/>
            <a:gdLst/>
            <a:ahLst/>
            <a:cxnLst/>
            <a:rect l="l" t="t" r="r" b="b"/>
            <a:pathLst>
              <a:path w="5653405" h="0">
                <a:moveTo>
                  <a:pt x="0" y="0"/>
                </a:moveTo>
                <a:lnTo>
                  <a:pt x="5653168" y="0"/>
                </a:lnTo>
              </a:path>
            </a:pathLst>
          </a:custGeom>
          <a:ln w="9421">
            <a:solidFill>
              <a:srgbClr val="D4D8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57087" y="6660173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5" h="0">
                <a:moveTo>
                  <a:pt x="0" y="0"/>
                </a:moveTo>
                <a:lnTo>
                  <a:pt x="659536" y="0"/>
                </a:lnTo>
              </a:path>
            </a:pathLst>
          </a:custGeom>
          <a:ln w="37687">
            <a:solidFill>
              <a:srgbClr val="FBF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694507" y="1820396"/>
            <a:ext cx="412750" cy="83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200" spc="-2200">
                <a:solidFill>
                  <a:srgbClr val="9A6B28"/>
                </a:solidFill>
                <a:latin typeface="Times New Roman"/>
                <a:cs typeface="Times New Roman"/>
              </a:rPr>
              <a:t>-</a:t>
            </a:r>
            <a:r>
              <a:rPr dirty="0" baseline="-30555" sz="4500" spc="2032">
                <a:solidFill>
                  <a:srgbClr val="4D260A"/>
                </a:solidFill>
                <a:latin typeface="Times New Roman"/>
                <a:cs typeface="Times New Roman"/>
              </a:rPr>
              <a:t>"</a:t>
            </a:r>
            <a:endParaRPr baseline="-30555"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24150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5450" y="4514850"/>
            <a:ext cx="457200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77600" y="0"/>
            <a:ext cx="895350" cy="104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6250" y="5353050"/>
            <a:ext cx="2228850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2350" y="1066800"/>
            <a:ext cx="6534150" cy="537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3597" y="5691286"/>
            <a:ext cx="0" cy="502920"/>
          </a:xfrm>
          <a:custGeom>
            <a:avLst/>
            <a:gdLst/>
            <a:ahLst/>
            <a:cxnLst/>
            <a:rect l="l" t="t" r="r" b="b"/>
            <a:pathLst>
              <a:path w="0" h="502920">
                <a:moveTo>
                  <a:pt x="0" y="502729"/>
                </a:moveTo>
                <a:lnTo>
                  <a:pt x="0" y="0"/>
                </a:lnTo>
              </a:path>
            </a:pathLst>
          </a:custGeom>
          <a:ln w="38070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17" y="33199"/>
            <a:ext cx="11297920" cy="0"/>
          </a:xfrm>
          <a:custGeom>
            <a:avLst/>
            <a:gdLst/>
            <a:ahLst/>
            <a:cxnLst/>
            <a:rect l="l" t="t" r="r" b="b"/>
            <a:pathLst>
              <a:path w="11297920" h="0">
                <a:moveTo>
                  <a:pt x="0" y="0"/>
                </a:moveTo>
                <a:lnTo>
                  <a:pt x="11297348" y="0"/>
                </a:lnTo>
              </a:path>
            </a:pathLst>
          </a:custGeom>
          <a:ln w="38070">
            <a:solidFill>
              <a:srgbClr val="03A3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60093" y="203937"/>
            <a:ext cx="8394700" cy="0"/>
          </a:xfrm>
          <a:custGeom>
            <a:avLst/>
            <a:gdLst/>
            <a:ahLst/>
            <a:cxnLst/>
            <a:rect l="l" t="t" r="r" b="b"/>
            <a:pathLst>
              <a:path w="8394700" h="0">
                <a:moveTo>
                  <a:pt x="0" y="0"/>
                </a:moveTo>
                <a:lnTo>
                  <a:pt x="8394491" y="0"/>
                </a:lnTo>
              </a:path>
            </a:pathLst>
          </a:custGeom>
          <a:ln w="19035">
            <a:solidFill>
              <a:srgbClr val="BFC3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03381" y="1214141"/>
            <a:ext cx="0" cy="2239010"/>
          </a:xfrm>
          <a:custGeom>
            <a:avLst/>
            <a:gdLst/>
            <a:ahLst/>
            <a:cxnLst/>
            <a:rect l="l" t="t" r="r" b="b"/>
            <a:pathLst>
              <a:path w="0" h="2239010">
                <a:moveTo>
                  <a:pt x="0" y="2238572"/>
                </a:moveTo>
                <a:lnTo>
                  <a:pt x="0" y="0"/>
                </a:lnTo>
              </a:path>
            </a:pathLst>
          </a:custGeom>
          <a:ln w="57105">
            <a:solidFill>
              <a:srgbClr val="4BBF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79456" y="607070"/>
            <a:ext cx="0" cy="5255260"/>
          </a:xfrm>
          <a:custGeom>
            <a:avLst/>
            <a:gdLst/>
            <a:ahLst/>
            <a:cxnLst/>
            <a:rect l="l" t="t" r="r" b="b"/>
            <a:pathLst>
              <a:path w="0" h="5255260">
                <a:moveTo>
                  <a:pt x="0" y="5254954"/>
                </a:moveTo>
                <a:lnTo>
                  <a:pt x="0" y="0"/>
                </a:lnTo>
              </a:path>
            </a:pathLst>
          </a:custGeom>
          <a:ln w="19035">
            <a:solidFill>
              <a:srgbClr val="A3A8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17657" y="4894506"/>
            <a:ext cx="0" cy="835025"/>
          </a:xfrm>
          <a:custGeom>
            <a:avLst/>
            <a:gdLst/>
            <a:ahLst/>
            <a:cxnLst/>
            <a:rect l="l" t="t" r="r" b="b"/>
            <a:pathLst>
              <a:path w="0" h="835025">
                <a:moveTo>
                  <a:pt x="0" y="834721"/>
                </a:moveTo>
                <a:lnTo>
                  <a:pt x="0" y="0"/>
                </a:lnTo>
              </a:path>
            </a:pathLst>
          </a:custGeom>
          <a:ln w="47587">
            <a:solidFill>
              <a:srgbClr val="EB97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49919" y="582408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632" y="0"/>
                </a:lnTo>
              </a:path>
            </a:pathLst>
          </a:custGeom>
          <a:ln w="47587">
            <a:solidFill>
              <a:srgbClr val="F4D8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44674" y="1005460"/>
            <a:ext cx="0" cy="1651000"/>
          </a:xfrm>
          <a:custGeom>
            <a:avLst/>
            <a:gdLst/>
            <a:ahLst/>
            <a:cxnLst/>
            <a:rect l="l" t="t" r="r" b="b"/>
            <a:pathLst>
              <a:path w="0" h="1651000">
                <a:moveTo>
                  <a:pt x="0" y="1650472"/>
                </a:moveTo>
                <a:lnTo>
                  <a:pt x="0" y="0"/>
                </a:lnTo>
              </a:path>
            </a:pathLst>
          </a:custGeom>
          <a:ln w="38070">
            <a:solidFill>
              <a:srgbClr val="38B8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163447" y="815751"/>
            <a:ext cx="0" cy="2750820"/>
          </a:xfrm>
          <a:custGeom>
            <a:avLst/>
            <a:gdLst/>
            <a:ahLst/>
            <a:cxnLst/>
            <a:rect l="l" t="t" r="r" b="b"/>
            <a:pathLst>
              <a:path w="0" h="2750820">
                <a:moveTo>
                  <a:pt x="0" y="2750788"/>
                </a:moveTo>
                <a:lnTo>
                  <a:pt x="0" y="0"/>
                </a:lnTo>
              </a:path>
            </a:pathLst>
          </a:custGeom>
          <a:ln w="38070">
            <a:solidFill>
              <a:srgbClr val="44BC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97901" y="6450124"/>
            <a:ext cx="7833359" cy="0"/>
          </a:xfrm>
          <a:custGeom>
            <a:avLst/>
            <a:gdLst/>
            <a:ahLst/>
            <a:cxnLst/>
            <a:rect l="l" t="t" r="r" b="b"/>
            <a:pathLst>
              <a:path w="7833359" h="0">
                <a:moveTo>
                  <a:pt x="0" y="0"/>
                </a:moveTo>
                <a:lnTo>
                  <a:pt x="7832954" y="0"/>
                </a:lnTo>
              </a:path>
            </a:pathLst>
          </a:custGeom>
          <a:ln w="19035">
            <a:solidFill>
              <a:srgbClr val="CFC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357829" y="4933968"/>
            <a:ext cx="594360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300" spc="1530" i="1">
                <a:solidFill>
                  <a:srgbClr val="110807"/>
                </a:solidFill>
                <a:latin typeface="Arial"/>
                <a:cs typeface="Arial"/>
              </a:rPr>
              <a:t>$</a:t>
            </a:r>
            <a:endParaRPr sz="5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12705" y="508102"/>
            <a:ext cx="453009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00" spc="-125" i="1">
                <a:solidFill>
                  <a:srgbClr val="E4996B"/>
                </a:solidFill>
                <a:latin typeface="Arial"/>
                <a:cs typeface="Arial"/>
              </a:rPr>
              <a:t>C</a:t>
            </a:r>
            <a:r>
              <a:rPr dirty="0" sz="4000" spc="-445" i="1">
                <a:solidFill>
                  <a:srgbClr val="E4996B"/>
                </a:solidFill>
                <a:latin typeface="Times New Roman"/>
                <a:cs typeface="Times New Roman"/>
              </a:rPr>
              <a:t>e</a:t>
            </a:r>
            <a:r>
              <a:rPr dirty="0" sz="4000" spc="-800" i="1">
                <a:solidFill>
                  <a:srgbClr val="E4996B"/>
                </a:solidFill>
                <a:latin typeface="Times New Roman"/>
                <a:cs typeface="Times New Roman"/>
              </a:rPr>
              <a:t>M</a:t>
            </a:r>
            <a:r>
              <a:rPr dirty="0" sz="4000" spc="-235" i="1">
                <a:solidFill>
                  <a:srgbClr val="E4996B"/>
                </a:solidFill>
                <a:latin typeface="Times New Roman"/>
                <a:cs typeface="Times New Roman"/>
              </a:rPr>
              <a:t> </a:t>
            </a:r>
            <a:r>
              <a:rPr dirty="0" sz="4000" spc="15" i="1">
                <a:solidFill>
                  <a:srgbClr val="E4996B"/>
                </a:solidFill>
                <a:latin typeface="Times New Roman"/>
                <a:cs typeface="Times New Roman"/>
              </a:rPr>
              <a:t>e</a:t>
            </a:r>
            <a:r>
              <a:rPr dirty="0" sz="4000" spc="-455" i="1">
                <a:solidFill>
                  <a:srgbClr val="E4996B"/>
                </a:solidFill>
                <a:latin typeface="Times New Roman"/>
                <a:cs typeface="Times New Roman"/>
              </a:rPr>
              <a:t>i</a:t>
            </a:r>
            <a:r>
              <a:rPr dirty="0" sz="4000" spc="530" i="1">
                <a:solidFill>
                  <a:srgbClr val="E4996B"/>
                </a:solidFill>
                <a:latin typeface="Times New Roman"/>
                <a:cs typeface="Times New Roman"/>
              </a:rPr>
              <a:t>i</a:t>
            </a:r>
            <a:r>
              <a:rPr dirty="0" sz="2500" spc="-365" i="1">
                <a:solidFill>
                  <a:srgbClr val="E4996B"/>
                </a:solidFill>
                <a:latin typeface="Times New Roman"/>
                <a:cs typeface="Times New Roman"/>
              </a:rPr>
              <a:t>1-l</a:t>
            </a:r>
            <a:r>
              <a:rPr dirty="0" sz="2500" spc="50" i="1">
                <a:solidFill>
                  <a:srgbClr val="E4996B"/>
                </a:solidFill>
                <a:latin typeface="Times New Roman"/>
                <a:cs typeface="Times New Roman"/>
              </a:rPr>
              <a:t> </a:t>
            </a:r>
            <a:r>
              <a:rPr dirty="0" sz="4000" spc="-580" i="1">
                <a:solidFill>
                  <a:srgbClr val="E4996B"/>
                </a:solidFill>
                <a:latin typeface="Times New Roman"/>
                <a:cs typeface="Times New Roman"/>
              </a:rPr>
              <a:t>b</a:t>
            </a:r>
            <a:r>
              <a:rPr dirty="0" sz="4000" spc="-145" i="1">
                <a:solidFill>
                  <a:srgbClr val="E4996B"/>
                </a:solidFill>
                <a:latin typeface="Times New Roman"/>
                <a:cs typeface="Times New Roman"/>
              </a:rPr>
              <a:t>ti1</a:t>
            </a:r>
            <a:r>
              <a:rPr dirty="0" sz="4000" spc="-195" i="1">
                <a:solidFill>
                  <a:srgbClr val="E4996B"/>
                </a:solidFill>
                <a:latin typeface="Times New Roman"/>
                <a:cs typeface="Times New Roman"/>
              </a:rPr>
              <a:t> </a:t>
            </a:r>
            <a:r>
              <a:rPr dirty="0" sz="3500" spc="220" i="1">
                <a:solidFill>
                  <a:srgbClr val="D87E4D"/>
                </a:solidFill>
                <a:latin typeface="Arial"/>
                <a:cs typeface="Arial"/>
              </a:rPr>
              <a:t>6</a:t>
            </a:r>
            <a:r>
              <a:rPr dirty="0" sz="3500" spc="-235" i="1">
                <a:solidFill>
                  <a:srgbClr val="D87E4D"/>
                </a:solidFill>
                <a:latin typeface="Arial"/>
                <a:cs typeface="Arial"/>
              </a:rPr>
              <a:t>10</a:t>
            </a:r>
            <a:r>
              <a:rPr dirty="0" sz="3500" spc="-655" i="1">
                <a:solidFill>
                  <a:srgbClr val="D87E4D"/>
                </a:solidFill>
                <a:latin typeface="Arial"/>
                <a:cs typeface="Arial"/>
              </a:rPr>
              <a:t>d</a:t>
            </a:r>
            <a:r>
              <a:rPr dirty="0" sz="3500" spc="-425" i="1">
                <a:solidFill>
                  <a:srgbClr val="D87E4D"/>
                </a:solidFill>
                <a:latin typeface="Arial"/>
                <a:cs typeface="Arial"/>
              </a:rPr>
              <a:t>:JfCem</a:t>
            </a:r>
            <a:endParaRPr sz="3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8358" y="2953476"/>
            <a:ext cx="1354455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180" i="1">
                <a:solidFill>
                  <a:srgbClr val="3F7541"/>
                </a:solidFill>
                <a:latin typeface="Arial"/>
                <a:cs typeface="Arial"/>
              </a:rPr>
              <a:t>'Do;r</a:t>
            </a:r>
            <a:r>
              <a:rPr dirty="0" sz="2700" spc="-805" i="1">
                <a:solidFill>
                  <a:srgbClr val="3F7541"/>
                </a:solidFill>
                <a:latin typeface="Arial"/>
                <a:cs typeface="Arial"/>
              </a:rPr>
              <a:t>_</a:t>
            </a:r>
            <a:r>
              <a:rPr dirty="0" sz="2700" spc="15" i="1">
                <a:solidFill>
                  <a:srgbClr val="3F7541"/>
                </a:solidFill>
                <a:latin typeface="Arial"/>
                <a:cs typeface="Arial"/>
              </a:rPr>
              <a:t>o</a:t>
            </a:r>
            <a:r>
              <a:rPr dirty="0" sz="2700" spc="-95" i="1">
                <a:solidFill>
                  <a:srgbClr val="3F7541"/>
                </a:solidFill>
                <a:latin typeface="Arial"/>
                <a:cs typeface="Arial"/>
              </a:rPr>
              <a:t>o</a:t>
            </a:r>
            <a:r>
              <a:rPr dirty="0" sz="2700" spc="-325" i="1">
                <a:solidFill>
                  <a:srgbClr val="3F7541"/>
                </a:solidFill>
                <a:latin typeface="Arial"/>
                <a:cs typeface="Arial"/>
              </a:rPr>
              <a:t>bt.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37978" y="2970712"/>
            <a:ext cx="1449705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0" i="1">
                <a:solidFill>
                  <a:srgbClr val="442A44"/>
                </a:solidFill>
                <a:latin typeface="Times New Roman"/>
                <a:cs typeface="Times New Roman"/>
              </a:rPr>
              <a:t>Pac;w</a:t>
            </a:r>
            <a:r>
              <a:rPr dirty="0" sz="3200" spc="-370" i="1">
                <a:solidFill>
                  <a:srgbClr val="442A44"/>
                </a:solidFill>
                <a:latin typeface="Times New Roman"/>
                <a:cs typeface="Times New Roman"/>
              </a:rPr>
              <a:t> </a:t>
            </a:r>
            <a:r>
              <a:rPr dirty="0" sz="3200" spc="-290" i="1">
                <a:solidFill>
                  <a:srgbClr val="442A44"/>
                </a:solidFill>
                <a:latin typeface="Times New Roman"/>
                <a:cs typeface="Times New Roman"/>
              </a:rPr>
              <a:t>dbi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12939" y="4760421"/>
            <a:ext cx="525145" cy="81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40"/>
              </a:lnSpc>
            </a:pPr>
            <a:r>
              <a:rPr dirty="0" baseline="3136" sz="9300" spc="-2332">
                <a:solidFill>
                  <a:srgbClr val="2199B3"/>
                </a:solidFill>
                <a:latin typeface="Times New Roman"/>
                <a:cs typeface="Times New Roman"/>
              </a:rPr>
              <a:t>.</a:t>
            </a:r>
            <a:r>
              <a:rPr dirty="0" sz="3000" spc="-285">
                <a:solidFill>
                  <a:srgbClr val="2199B3"/>
                </a:solidFill>
                <a:latin typeface="Times New Roman"/>
                <a:cs typeface="Times New Roman"/>
              </a:rPr>
              <a:t>.</a:t>
            </a:r>
            <a:r>
              <a:rPr dirty="0" sz="3000" spc="-409">
                <a:solidFill>
                  <a:srgbClr val="2199B3"/>
                </a:solidFill>
                <a:latin typeface="Times New Roman"/>
                <a:cs typeface="Times New Roman"/>
              </a:rPr>
              <a:t>.</a:t>
            </a:r>
            <a:r>
              <a:rPr dirty="0" baseline="3136" sz="9300" spc="-2145">
                <a:solidFill>
                  <a:srgbClr val="2199B3"/>
                </a:solidFill>
                <a:latin typeface="Times New Roman"/>
                <a:cs typeface="Times New Roman"/>
              </a:rPr>
              <a:t>.</a:t>
            </a:r>
            <a:r>
              <a:rPr dirty="0" sz="3000" spc="-285">
                <a:solidFill>
                  <a:srgbClr val="2199B3"/>
                </a:solidFill>
                <a:latin typeface="Times New Roman"/>
                <a:cs typeface="Times New Roman"/>
              </a:rPr>
              <a:t>,</a:t>
            </a:r>
            <a:r>
              <a:rPr dirty="0" sz="3000" spc="250">
                <a:solidFill>
                  <a:srgbClr val="2199B3"/>
                </a:solidFill>
                <a:latin typeface="Times New Roman"/>
                <a:cs typeface="Times New Roman"/>
              </a:rPr>
              <a:t> </a:t>
            </a:r>
            <a:r>
              <a:rPr dirty="0" baseline="13888" sz="4800" spc="697">
                <a:solidFill>
                  <a:srgbClr val="2199B3"/>
                </a:solidFill>
                <a:latin typeface="Arial"/>
                <a:cs typeface="Arial"/>
              </a:rPr>
              <a:t>-</a:t>
            </a:r>
            <a:endParaRPr baseline="13888"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885"/>
            <a:ext cx="11653593" cy="666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90370" y="6127147"/>
            <a:ext cx="1828800" cy="213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0985" y="293533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4">
                <a:moveTo>
                  <a:pt x="0" y="406943"/>
                </a:moveTo>
                <a:lnTo>
                  <a:pt x="0" y="0"/>
                </a:lnTo>
              </a:path>
            </a:pathLst>
          </a:custGeom>
          <a:ln w="26692">
            <a:solidFill>
              <a:srgbClr val="EB7C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7786" y="1494350"/>
            <a:ext cx="0" cy="4469765"/>
          </a:xfrm>
          <a:custGeom>
            <a:avLst/>
            <a:gdLst/>
            <a:ahLst/>
            <a:cxnLst/>
            <a:rect l="l" t="t" r="r" b="b"/>
            <a:pathLst>
              <a:path w="0" h="4469765">
                <a:moveTo>
                  <a:pt x="0" y="4469707"/>
                </a:moveTo>
                <a:lnTo>
                  <a:pt x="0" y="0"/>
                </a:lnTo>
              </a:path>
            </a:pathLst>
          </a:custGeom>
          <a:ln w="20019">
            <a:solidFill>
              <a:srgbClr val="A3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9573" y="6567802"/>
            <a:ext cx="4291330" cy="0"/>
          </a:xfrm>
          <a:custGeom>
            <a:avLst/>
            <a:gdLst/>
            <a:ahLst/>
            <a:cxnLst/>
            <a:rect l="l" t="t" r="r" b="b"/>
            <a:pathLst>
              <a:path w="4291330" h="0">
                <a:moveTo>
                  <a:pt x="0" y="0"/>
                </a:moveTo>
                <a:lnTo>
                  <a:pt x="4290889" y="0"/>
                </a:lnTo>
              </a:path>
            </a:pathLst>
          </a:custGeom>
          <a:ln w="20019">
            <a:solidFill>
              <a:srgbClr val="BCA0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82301" y="1927305"/>
            <a:ext cx="46609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175"/>
              </a:lnSpc>
            </a:pPr>
            <a:r>
              <a:rPr dirty="0" sz="1050" spc="114" i="1">
                <a:solidFill>
                  <a:srgbClr val="95B3AF"/>
                </a:solidFill>
                <a:latin typeface="Arial"/>
                <a:cs typeface="Arial"/>
              </a:rPr>
              <a:t>C-.•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875"/>
              </a:lnSpc>
            </a:pPr>
            <a:r>
              <a:rPr dirty="0" sz="800" spc="305" i="1">
                <a:solidFill>
                  <a:srgbClr val="808E8C"/>
                </a:solidFill>
                <a:latin typeface="Times New Roman"/>
                <a:cs typeface="Times New Roman"/>
              </a:rPr>
              <a:t>;</a:t>
            </a:r>
            <a:r>
              <a:rPr dirty="0" sz="800" spc="370" i="1">
                <a:solidFill>
                  <a:srgbClr val="808E8C"/>
                </a:solidFill>
                <a:latin typeface="Times New Roman"/>
                <a:cs typeface="Times New Roman"/>
              </a:rPr>
              <a:t>r</a:t>
            </a:r>
            <a:r>
              <a:rPr dirty="0" sz="800" i="1">
                <a:solidFill>
                  <a:srgbClr val="808E8C"/>
                </a:solidFill>
                <a:latin typeface="Times New Roman"/>
                <a:cs typeface="Times New Roman"/>
              </a:rPr>
              <a:t>  </a:t>
            </a:r>
            <a:r>
              <a:rPr dirty="0" sz="800" spc="-25" i="1">
                <a:solidFill>
                  <a:srgbClr val="808E8C"/>
                </a:solidFill>
                <a:latin typeface="Times New Roman"/>
                <a:cs typeface="Times New Roman"/>
              </a:rPr>
              <a:t> </a:t>
            </a:r>
            <a:r>
              <a:rPr dirty="0" sz="800" spc="85">
                <a:solidFill>
                  <a:srgbClr val="AA9082"/>
                </a:solidFill>
                <a:latin typeface="Times New Roman"/>
                <a:cs typeface="Times New Roman"/>
              </a:rPr>
              <a:t>•</a:t>
            </a:r>
            <a:r>
              <a:rPr dirty="0" sz="800">
                <a:solidFill>
                  <a:srgbClr val="AA9082"/>
                </a:solidFill>
                <a:latin typeface="Times New Roman"/>
                <a:cs typeface="Times New Roman"/>
              </a:rPr>
              <a:t>  </a:t>
            </a:r>
            <a:r>
              <a:rPr dirty="0" sz="800" spc="25">
                <a:solidFill>
                  <a:srgbClr val="AA9082"/>
                </a:solidFill>
                <a:latin typeface="Times New Roman"/>
                <a:cs typeface="Times New Roman"/>
              </a:rPr>
              <a:t> </a:t>
            </a:r>
            <a:r>
              <a:rPr dirty="0" sz="800" spc="-60">
                <a:solidFill>
                  <a:srgbClr val="9CA1A0"/>
                </a:solidFill>
                <a:latin typeface="Times New Roman"/>
                <a:cs typeface="Times New Roman"/>
              </a:rPr>
              <a:t>""'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30"/>
              <a:t>ce.Mb</a:t>
            </a:r>
            <a:r>
              <a:rPr dirty="0" spc="470"/>
              <a:t>u</a:t>
            </a:r>
            <a:r>
              <a:rPr dirty="0" spc="355"/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75530" y="3397570"/>
            <a:ext cx="1343025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45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dirty="0" sz="1750" spc="-6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750" spc="8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dirty="0" sz="1750" spc="-21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750" spc="48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dirty="0" sz="1750" spc="919">
                <a:solidFill>
                  <a:srgbClr val="545454"/>
                </a:solidFill>
                <a:latin typeface="Times New Roman"/>
                <a:cs typeface="Times New Roman"/>
              </a:rPr>
              <a:t>H</a:t>
            </a:r>
            <a:r>
              <a:rPr dirty="0" sz="1750" spc="110">
                <a:solidFill>
                  <a:srgbClr val="545454"/>
                </a:solidFill>
                <a:latin typeface="Times New Roman"/>
                <a:cs typeface="Times New Roman"/>
              </a:rPr>
              <a:t>C.MH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3921" y="5628507"/>
            <a:ext cx="4146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-155">
                <a:solidFill>
                  <a:srgbClr val="313131"/>
                </a:solidFill>
                <a:latin typeface="Arial"/>
                <a:cs typeface="Arial"/>
              </a:rPr>
              <a:t>r</a:t>
            </a:r>
            <a:r>
              <a:rPr dirty="0" sz="2100" spc="-15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100" spc="-19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100" spc="370">
                <a:solidFill>
                  <a:srgbClr val="545454"/>
                </a:solidFill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3762" y="5941875"/>
            <a:ext cx="586740" cy="374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00">
                <a:solidFill>
                  <a:srgbClr val="313131"/>
                </a:solidFill>
                <a:latin typeface="Times New Roman"/>
                <a:cs typeface="Times New Roman"/>
              </a:rPr>
              <a:t>I</a:t>
            </a:r>
            <a:r>
              <a:rPr dirty="0" sz="1550" spc="-114">
                <a:solidFill>
                  <a:srgbClr val="545454"/>
                </a:solidFill>
                <a:latin typeface="Times New Roman"/>
                <a:cs typeface="Times New Roman"/>
              </a:rPr>
              <a:t>&lt;</a:t>
            </a:r>
            <a:r>
              <a:rPr dirty="0" sz="1550" spc="-10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550" spc="-40">
                <a:solidFill>
                  <a:srgbClr val="313131"/>
                </a:solidFill>
                <a:latin typeface="Times New Roman"/>
                <a:cs typeface="Times New Roman"/>
              </a:rPr>
              <a:t>I</a:t>
            </a:r>
            <a:r>
              <a:rPr dirty="0" sz="1550" spc="-18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baseline="-18181" sz="4125" spc="-922">
                <a:solidFill>
                  <a:srgbClr val="646464"/>
                </a:solidFill>
                <a:latin typeface="Arial"/>
                <a:cs typeface="Arial"/>
              </a:rPr>
              <a:t>.</a:t>
            </a:r>
            <a:r>
              <a:rPr dirty="0" sz="1550" spc="-50">
                <a:solidFill>
                  <a:srgbClr val="313131"/>
                </a:solidFill>
                <a:latin typeface="Times New Roman"/>
                <a:cs typeface="Times New Roman"/>
              </a:rPr>
              <a:t>f</a:t>
            </a:r>
            <a:r>
              <a:rPr dirty="0" baseline="-52631" sz="1425" spc="-15">
                <a:solidFill>
                  <a:srgbClr val="646464"/>
                </a:solidFill>
                <a:latin typeface="Times New Roman"/>
                <a:cs typeface="Times New Roman"/>
              </a:rPr>
              <a:t>,,</a:t>
            </a:r>
            <a:r>
              <a:rPr dirty="0" baseline="-52631" sz="1425">
                <a:solidFill>
                  <a:srgbClr val="646464"/>
                </a:solidFill>
                <a:latin typeface="Times New Roman"/>
                <a:cs typeface="Times New Roman"/>
              </a:rPr>
              <a:t>  </a:t>
            </a:r>
            <a:r>
              <a:rPr dirty="0" baseline="-52631" sz="1425" spc="-22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550" spc="-45">
                <a:solidFill>
                  <a:srgbClr val="9CA1A0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253" y="6183722"/>
            <a:ext cx="1635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35">
                <a:solidFill>
                  <a:srgbClr val="313131"/>
                </a:solidFill>
                <a:latin typeface="Times New Roman"/>
                <a:cs typeface="Times New Roman"/>
              </a:rPr>
              <a:t>1</a:t>
            </a:r>
            <a:r>
              <a:rPr dirty="0" sz="1600" spc="-15">
                <a:solidFill>
                  <a:srgbClr val="757575"/>
                </a:solidFill>
                <a:latin typeface="Times New Roman"/>
                <a:cs typeface="Times New Roman"/>
              </a:rPr>
              <a:t>3</a:t>
            </a:r>
            <a:r>
              <a:rPr dirty="0" sz="1600" spc="85">
                <a:solidFill>
                  <a:srgbClr val="757575"/>
                </a:solidFill>
                <a:latin typeface="Times New Roman"/>
                <a:cs typeface="Times New Roman"/>
              </a:rPr>
              <a:t>1</a:t>
            </a:r>
            <a:r>
              <a:rPr dirty="0" sz="1600" spc="-70">
                <a:solidFill>
                  <a:srgbClr val="313131"/>
                </a:solidFill>
                <a:latin typeface="Times New Roman"/>
                <a:cs typeface="Times New Roman"/>
              </a:rPr>
              <a:t>1</a:t>
            </a:r>
            <a:r>
              <a:rPr dirty="0" sz="1600" spc="105">
                <a:solidFill>
                  <a:srgbClr val="545454"/>
                </a:solidFill>
                <a:latin typeface="Times New Roman"/>
                <a:cs typeface="Times New Roman"/>
              </a:rPr>
              <a:t>(</a:t>
            </a:r>
            <a:r>
              <a:rPr dirty="0" sz="1600" spc="200">
                <a:solidFill>
                  <a:srgbClr val="545454"/>
                </a:solidFill>
                <a:latin typeface="Times New Roman"/>
                <a:cs typeface="Times New Roman"/>
              </a:rPr>
              <a:t>J</a:t>
            </a:r>
            <a:r>
              <a:rPr dirty="0" sz="1550" spc="135">
                <a:solidFill>
                  <a:srgbClr val="545454"/>
                </a:solidFill>
                <a:latin typeface="Arial"/>
                <a:cs typeface="Arial"/>
              </a:rPr>
              <a:t>&gt;K</a:t>
            </a:r>
            <a:r>
              <a:rPr dirty="0" sz="155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550" spc="-15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600" spc="130">
                <a:solidFill>
                  <a:srgbClr val="545454"/>
                </a:solidFill>
                <a:latin typeface="Times New Roman"/>
                <a:cs typeface="Times New Roman"/>
              </a:rPr>
              <a:t>"</a:t>
            </a:r>
            <a:r>
              <a:rPr dirty="0" sz="1600" spc="-220">
                <a:solidFill>
                  <a:srgbClr val="313131"/>
                </a:solidFill>
                <a:latin typeface="Times New Roman"/>
                <a:cs typeface="Times New Roman"/>
              </a:rPr>
              <a:t>1</a:t>
            </a:r>
            <a:r>
              <a:rPr dirty="0" sz="1600" spc="-9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 spc="-60">
                <a:solidFill>
                  <a:srgbClr val="313131"/>
                </a:solidFill>
                <a:latin typeface="Times New Roman"/>
                <a:cs typeface="Times New Roman"/>
              </a:rPr>
              <a:t>1</a:t>
            </a:r>
            <a:r>
              <a:rPr dirty="0" sz="1600" spc="-395">
                <a:solidFill>
                  <a:srgbClr val="313131"/>
                </a:solidFill>
                <a:latin typeface="Times New Roman"/>
                <a:cs typeface="Times New Roman"/>
              </a:rPr>
              <a:t>1</a:t>
            </a:r>
            <a:r>
              <a:rPr dirty="0" sz="1600" spc="-155">
                <a:solidFill>
                  <a:srgbClr val="9CA1A0"/>
                </a:solidFill>
                <a:latin typeface="Times New Roman"/>
                <a:cs typeface="Times New Roman"/>
              </a:rPr>
              <a:t>.</a:t>
            </a:r>
            <a:r>
              <a:rPr dirty="0" sz="1600" spc="-180">
                <a:solidFill>
                  <a:srgbClr val="9CA1A0"/>
                </a:solidFill>
                <a:latin typeface="Times New Roman"/>
                <a:cs typeface="Times New Roman"/>
              </a:rPr>
              <a:t>.</a:t>
            </a:r>
            <a:r>
              <a:rPr dirty="0" sz="1600" spc="-220">
                <a:solidFill>
                  <a:srgbClr val="313131"/>
                </a:solidFill>
                <a:latin typeface="Times New Roman"/>
                <a:cs typeface="Times New Roman"/>
              </a:rPr>
              <a:t>1</a:t>
            </a:r>
            <a:r>
              <a:rPr dirty="0" sz="1600" spc="-20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100" spc="-160">
                <a:solidFill>
                  <a:srgbClr val="545454"/>
                </a:solidFill>
                <a:latin typeface="Times New Roman"/>
                <a:cs typeface="Times New Roman"/>
              </a:rPr>
              <a:t>v</a:t>
            </a:r>
            <a:r>
              <a:rPr dirty="0" sz="2100" spc="-215">
                <a:solidFill>
                  <a:srgbClr val="313131"/>
                </a:solidFill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3719" y="2943374"/>
            <a:ext cx="200596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45285" algn="l"/>
              </a:tabLst>
            </a:pPr>
            <a:r>
              <a:rPr dirty="0" sz="2400" spc="165">
                <a:solidFill>
                  <a:srgbClr val="1A1813"/>
                </a:solidFill>
                <a:latin typeface="Arial"/>
                <a:cs typeface="Arial"/>
              </a:rPr>
              <a:t>O</a:t>
            </a:r>
            <a:r>
              <a:rPr dirty="0" sz="2400" spc="65">
                <a:solidFill>
                  <a:srgbClr val="1A1813"/>
                </a:solidFill>
                <a:latin typeface="Arial"/>
                <a:cs typeface="Arial"/>
              </a:rPr>
              <a:t>n</a:t>
            </a:r>
            <a:r>
              <a:rPr dirty="0" sz="2400" spc="170">
                <a:solidFill>
                  <a:srgbClr val="1A1813"/>
                </a:solidFill>
                <a:latin typeface="Arial"/>
                <a:cs typeface="Arial"/>
              </a:rPr>
              <a:t>n</a:t>
            </a:r>
            <a:r>
              <a:rPr dirty="0" sz="2400" spc="40">
                <a:solidFill>
                  <a:srgbClr val="1A1813"/>
                </a:solidFill>
                <a:latin typeface="Arial"/>
                <a:cs typeface="Arial"/>
              </a:rPr>
              <a:t>a</a:t>
            </a:r>
            <a:r>
              <a:rPr dirty="0" sz="2400" spc="305">
                <a:solidFill>
                  <a:srgbClr val="1A1813"/>
                </a:solidFill>
                <a:latin typeface="Arial"/>
                <a:cs typeface="Arial"/>
              </a:rPr>
              <a:t>ra</a:t>
            </a:r>
            <a:r>
              <a:rPr dirty="0" sz="2400">
                <a:solidFill>
                  <a:srgbClr val="1A1813"/>
                </a:solidFill>
                <a:latin typeface="Arial"/>
                <a:cs typeface="Arial"/>
              </a:rPr>
              <a:t>	</a:t>
            </a:r>
            <a:r>
              <a:rPr dirty="0" sz="1900" spc="95">
                <a:solidFill>
                  <a:srgbClr val="1A1813"/>
                </a:solidFill>
                <a:latin typeface="Times New Roman"/>
                <a:cs typeface="Times New Roman"/>
              </a:rPr>
              <a:t>ll</a:t>
            </a:r>
            <a:r>
              <a:rPr dirty="0" sz="1900" spc="-155">
                <a:solidFill>
                  <a:srgbClr val="1A1813"/>
                </a:solidFill>
                <a:latin typeface="Times New Roman"/>
                <a:cs typeface="Times New Roman"/>
              </a:rPr>
              <a:t> </a:t>
            </a:r>
            <a:r>
              <a:rPr dirty="0" sz="1900" spc="204">
                <a:solidFill>
                  <a:srgbClr val="1A1813"/>
                </a:solidFill>
                <a:latin typeface="Times New Roman"/>
                <a:cs typeface="Times New Roman"/>
              </a:rPr>
              <a:t>b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0100" y="6086624"/>
            <a:ext cx="11645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1A1813"/>
                </a:solidFill>
                <a:latin typeface="Arial"/>
                <a:cs typeface="Arial"/>
              </a:rPr>
              <a:t>T</a:t>
            </a:r>
            <a:r>
              <a:rPr dirty="0" sz="2400" spc="235">
                <a:solidFill>
                  <a:srgbClr val="1A1813"/>
                </a:solidFill>
                <a:latin typeface="Arial"/>
                <a:cs typeface="Arial"/>
              </a:rPr>
              <a:t>o</a:t>
            </a:r>
            <a:r>
              <a:rPr dirty="0" sz="2400" spc="35">
                <a:solidFill>
                  <a:srgbClr val="1A1813"/>
                </a:solidFill>
                <a:latin typeface="Arial"/>
                <a:cs typeface="Arial"/>
              </a:rPr>
              <a:t>sap</a:t>
            </a:r>
            <a:r>
              <a:rPr dirty="0" sz="2400" spc="80">
                <a:solidFill>
                  <a:srgbClr val="1A1813"/>
                </a:solidFill>
                <a:latin typeface="Arial"/>
                <a:cs typeface="Arial"/>
              </a:rPr>
              <a:t>b</a:t>
            </a:r>
            <a:r>
              <a:rPr dirty="0" sz="2400" spc="-20">
                <a:solidFill>
                  <a:srgbClr val="1A1813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3269" y="6071187"/>
            <a:ext cx="814705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50" spc="20">
                <a:solidFill>
                  <a:srgbClr val="1A1813"/>
                </a:solidFill>
                <a:latin typeface="Arial"/>
                <a:cs typeface="Arial"/>
              </a:rPr>
              <a:t>ycnyr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9693" y="5986736"/>
            <a:ext cx="100520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320">
                <a:solidFill>
                  <a:srgbClr val="1A1813"/>
                </a:solidFill>
                <a:latin typeface="Arial"/>
                <a:cs typeface="Arial"/>
              </a:rPr>
              <a:t>0TA</a:t>
            </a:r>
            <a:r>
              <a:rPr dirty="0" sz="1950" spc="260">
                <a:solidFill>
                  <a:srgbClr val="1A1813"/>
                </a:solidFill>
                <a:latin typeface="Arial"/>
                <a:cs typeface="Arial"/>
              </a:rPr>
              <a:t>b</a:t>
            </a:r>
            <a:r>
              <a:rPr dirty="0" sz="1950" spc="15">
                <a:solidFill>
                  <a:srgbClr val="1A1813"/>
                </a:solidFill>
                <a:latin typeface="Arial"/>
                <a:cs typeface="Arial"/>
              </a:rPr>
              <a:t>lX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" y="1286255"/>
            <a:ext cx="2542540" cy="631190"/>
          </a:xfrm>
          <a:prstGeom prst="rect">
            <a:avLst/>
          </a:prstGeom>
          <a:solidFill>
            <a:srgbClr val="FFF1CC"/>
          </a:solidFill>
          <a:ln w="12192">
            <a:solidFill>
              <a:srgbClr val="FFC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9385">
              <a:lnSpc>
                <a:spcPct val="100000"/>
              </a:lnSpc>
            </a:pPr>
            <a:r>
              <a:rPr dirty="0" sz="3200" b="1">
                <a:solidFill>
                  <a:srgbClr val="C55A11"/>
                </a:solidFill>
                <a:latin typeface="Arial Black"/>
                <a:cs typeface="Arial Black"/>
              </a:rPr>
              <a:t>Выи</a:t>
            </a:r>
            <a:r>
              <a:rPr dirty="0" sz="3200" spc="5" b="1">
                <a:solidFill>
                  <a:srgbClr val="C55A11"/>
                </a:solidFill>
                <a:latin typeface="Arial Black"/>
                <a:cs typeface="Arial Black"/>
              </a:rPr>
              <a:t>г</a:t>
            </a:r>
            <a:r>
              <a:rPr dirty="0" sz="3200" b="1">
                <a:solidFill>
                  <a:srgbClr val="C55A11"/>
                </a:solidFill>
                <a:latin typeface="Arial Black"/>
                <a:cs typeface="Arial Black"/>
              </a:rPr>
              <a:t>рыш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2144267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39" h="978535">
                <a:moveTo>
                  <a:pt x="484631" y="736092"/>
                </a:moveTo>
                <a:lnTo>
                  <a:pt x="0" y="736092"/>
                </a:lnTo>
                <a:lnTo>
                  <a:pt x="242315" y="978408"/>
                </a:lnTo>
                <a:lnTo>
                  <a:pt x="484631" y="736092"/>
                </a:lnTo>
                <a:close/>
              </a:path>
              <a:path w="485139" h="978535">
                <a:moveTo>
                  <a:pt x="363474" y="0"/>
                </a:moveTo>
                <a:lnTo>
                  <a:pt x="121158" y="0"/>
                </a:lnTo>
                <a:lnTo>
                  <a:pt x="121158" y="736092"/>
                </a:lnTo>
                <a:lnTo>
                  <a:pt x="363474" y="736092"/>
                </a:lnTo>
                <a:lnTo>
                  <a:pt x="36347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9200" y="2144267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39" h="978535">
                <a:moveTo>
                  <a:pt x="0" y="736092"/>
                </a:moveTo>
                <a:lnTo>
                  <a:pt x="121158" y="736092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736092"/>
                </a:lnTo>
                <a:lnTo>
                  <a:pt x="484631" y="736092"/>
                </a:lnTo>
                <a:lnTo>
                  <a:pt x="242315" y="978408"/>
                </a:lnTo>
                <a:lnTo>
                  <a:pt x="0" y="7360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62416" y="829055"/>
            <a:ext cx="2717800" cy="914400"/>
          </a:xfrm>
          <a:prstGeom prst="rect">
            <a:avLst/>
          </a:prstGeom>
          <a:solidFill>
            <a:srgbClr val="FFF1CC"/>
          </a:solidFill>
          <a:ln w="12192">
            <a:solidFill>
              <a:srgbClr val="FFC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3365">
              <a:lnSpc>
                <a:spcPct val="100000"/>
              </a:lnSpc>
            </a:pPr>
            <a:r>
              <a:rPr dirty="0" sz="3600" b="1">
                <a:solidFill>
                  <a:srgbClr val="C55A11"/>
                </a:solidFill>
                <a:latin typeface="Arial Black"/>
                <a:cs typeface="Arial Black"/>
              </a:rPr>
              <a:t>Подарок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0188" y="1117091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40">
                <a:moveTo>
                  <a:pt x="242315" y="0"/>
                </a:moveTo>
                <a:lnTo>
                  <a:pt x="0" y="242316"/>
                </a:lnTo>
                <a:lnTo>
                  <a:pt x="242315" y="484632"/>
                </a:lnTo>
                <a:lnTo>
                  <a:pt x="242315" y="363474"/>
                </a:lnTo>
                <a:lnTo>
                  <a:pt x="978407" y="363474"/>
                </a:lnTo>
                <a:lnTo>
                  <a:pt x="978407" y="121158"/>
                </a:lnTo>
                <a:lnTo>
                  <a:pt x="242315" y="121158"/>
                </a:lnTo>
                <a:lnTo>
                  <a:pt x="242315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0188" y="1117091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40">
                <a:moveTo>
                  <a:pt x="0" y="242316"/>
                </a:moveTo>
                <a:lnTo>
                  <a:pt x="242315" y="0"/>
                </a:lnTo>
                <a:lnTo>
                  <a:pt x="242315" y="121158"/>
                </a:lnTo>
                <a:lnTo>
                  <a:pt x="978407" y="121158"/>
                </a:lnTo>
                <a:lnTo>
                  <a:pt x="978407" y="363474"/>
                </a:lnTo>
                <a:lnTo>
                  <a:pt x="242315" y="363474"/>
                </a:lnTo>
                <a:lnTo>
                  <a:pt x="242315" y="484632"/>
                </a:lnTo>
                <a:lnTo>
                  <a:pt x="0" y="2423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62416" y="2013204"/>
            <a:ext cx="2863850" cy="820419"/>
          </a:xfrm>
          <a:prstGeom prst="rect">
            <a:avLst/>
          </a:prstGeom>
          <a:solidFill>
            <a:srgbClr val="FFF1CC"/>
          </a:solidFill>
          <a:ln w="12192">
            <a:solidFill>
              <a:srgbClr val="FFC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32434">
              <a:lnSpc>
                <a:spcPct val="100000"/>
              </a:lnSpc>
            </a:pPr>
            <a:r>
              <a:rPr dirty="0" sz="3600" b="1">
                <a:solidFill>
                  <a:srgbClr val="C55A11"/>
                </a:solidFill>
                <a:latin typeface="Arial Black"/>
                <a:cs typeface="Arial Black"/>
              </a:rPr>
              <a:t>Премия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22792" y="3020567"/>
            <a:ext cx="485140" cy="838200"/>
          </a:xfrm>
          <a:custGeom>
            <a:avLst/>
            <a:gdLst/>
            <a:ahLst/>
            <a:cxnLst/>
            <a:rect l="l" t="t" r="r" b="b"/>
            <a:pathLst>
              <a:path w="485140" h="838200">
                <a:moveTo>
                  <a:pt x="484631" y="595884"/>
                </a:moveTo>
                <a:lnTo>
                  <a:pt x="0" y="595884"/>
                </a:lnTo>
                <a:lnTo>
                  <a:pt x="242315" y="838200"/>
                </a:lnTo>
                <a:lnTo>
                  <a:pt x="484631" y="595884"/>
                </a:lnTo>
                <a:close/>
              </a:path>
              <a:path w="485140" h="838200">
                <a:moveTo>
                  <a:pt x="363474" y="0"/>
                </a:moveTo>
                <a:lnTo>
                  <a:pt x="121157" y="0"/>
                </a:lnTo>
                <a:lnTo>
                  <a:pt x="121157" y="595884"/>
                </a:lnTo>
                <a:lnTo>
                  <a:pt x="363474" y="595884"/>
                </a:lnTo>
                <a:lnTo>
                  <a:pt x="36347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22792" y="3020567"/>
            <a:ext cx="485140" cy="838200"/>
          </a:xfrm>
          <a:custGeom>
            <a:avLst/>
            <a:gdLst/>
            <a:ahLst/>
            <a:cxnLst/>
            <a:rect l="l" t="t" r="r" b="b"/>
            <a:pathLst>
              <a:path w="485140" h="838200">
                <a:moveTo>
                  <a:pt x="0" y="595884"/>
                </a:moveTo>
                <a:lnTo>
                  <a:pt x="121157" y="595884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595884"/>
                </a:lnTo>
                <a:lnTo>
                  <a:pt x="484631" y="595884"/>
                </a:lnTo>
                <a:lnTo>
                  <a:pt x="242315" y="838200"/>
                </a:lnTo>
                <a:lnTo>
                  <a:pt x="0" y="595884"/>
                </a:lnTo>
                <a:close/>
              </a:path>
            </a:pathLst>
          </a:custGeom>
          <a:ln w="12192">
            <a:solidFill>
              <a:srgbClr val="2D75B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700"/>
            <a:ext cx="11639550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787" y="1314450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1085850"/>
                </a:moveTo>
                <a:lnTo>
                  <a:pt x="0" y="0"/>
                </a:lnTo>
              </a:path>
            </a:pathLst>
          </a:custGeom>
          <a:ln w="9525">
            <a:solidFill>
              <a:srgbClr val="3F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77300" y="680085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38100">
            <a:solidFill>
              <a:srgbClr val="FB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5975" y="1693966"/>
            <a:ext cx="1756410" cy="159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3429">
                <a:solidFill>
                  <a:srgbClr val="ED7C31"/>
                </a:solidFill>
                <a:latin typeface="Times New Roman"/>
                <a:cs typeface="Times New Roman"/>
              </a:rPr>
              <a:t>(15</a:t>
            </a:r>
            <a:endParaRPr sz="2500">
              <a:latin typeface="Times New Roman"/>
              <a:cs typeface="Times New Roman"/>
            </a:endParaRPr>
          </a:p>
          <a:p>
            <a:pPr marL="22225">
              <a:lnSpc>
                <a:spcPts val="2475"/>
              </a:lnSpc>
              <a:spcBef>
                <a:spcPts val="750"/>
              </a:spcBef>
            </a:pPr>
            <a:r>
              <a:rPr dirty="0" sz="2350" spc="-200" b="1">
                <a:solidFill>
                  <a:srgbClr val="ED7C31"/>
                </a:solidFill>
                <a:latin typeface="Arial"/>
                <a:cs typeface="Arial"/>
              </a:rPr>
              <a:t>'IJ\</a:t>
            </a:r>
            <a:r>
              <a:rPr dirty="0" sz="2350" spc="-695" b="1">
                <a:solidFill>
                  <a:srgbClr val="ED7C31"/>
                </a:solidFill>
                <a:latin typeface="Arial"/>
                <a:cs typeface="Arial"/>
              </a:rPr>
              <a:t>S</a:t>
            </a:r>
            <a:r>
              <a:rPr dirty="0" sz="2350" spc="-720" b="1">
                <a:solidFill>
                  <a:srgbClr val="ED7C31"/>
                </a:solidFill>
                <a:latin typeface="Arial"/>
                <a:cs typeface="Arial"/>
              </a:rPr>
              <a:t>mnDOOCEOO</a:t>
            </a:r>
            <a:endParaRPr sz="2350">
              <a:latin typeface="Arial"/>
              <a:cs typeface="Arial"/>
            </a:endParaRPr>
          </a:p>
          <a:p>
            <a:pPr marL="479425">
              <a:lnSpc>
                <a:spcPts val="6670"/>
              </a:lnSpc>
            </a:pPr>
            <a:r>
              <a:rPr dirty="0" sz="5850" spc="-1395">
                <a:solidFill>
                  <a:srgbClr val="41709C"/>
                </a:solidFill>
                <a:latin typeface="Arial"/>
                <a:cs typeface="Arial"/>
              </a:rPr>
              <a:t>D</a:t>
            </a:r>
            <a:endParaRPr sz="5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725" y="680343"/>
            <a:ext cx="8197215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420" b="1">
                <a:solidFill>
                  <a:srgbClr val="311AA5"/>
                </a:solidFill>
                <a:latin typeface="Arial"/>
                <a:cs typeface="Arial"/>
              </a:rPr>
              <a:t>H</a:t>
            </a:r>
            <a:r>
              <a:rPr dirty="0" sz="4500" spc="450" b="1">
                <a:solidFill>
                  <a:srgbClr val="311AA5"/>
                </a:solidFill>
                <a:latin typeface="Arial"/>
                <a:cs typeface="Arial"/>
              </a:rPr>
              <a:t>a</a:t>
            </a:r>
            <a:r>
              <a:rPr dirty="0" sz="4500" spc="-229" b="1">
                <a:solidFill>
                  <a:srgbClr val="311AA5"/>
                </a:solidFill>
                <a:latin typeface="Arial"/>
                <a:cs typeface="Arial"/>
              </a:rPr>
              <a:t> </a:t>
            </a:r>
            <a:r>
              <a:rPr dirty="0" sz="4650" spc="-520" b="1">
                <a:solidFill>
                  <a:srgbClr val="311AA5"/>
                </a:solidFill>
                <a:latin typeface="Arial"/>
                <a:cs typeface="Arial"/>
              </a:rPr>
              <a:t>l.</a:t>
            </a:r>
            <a:r>
              <a:rPr dirty="0" sz="4650" spc="-515" b="1">
                <a:solidFill>
                  <a:srgbClr val="311AA5"/>
                </a:solidFill>
                <a:latin typeface="Arial"/>
                <a:cs typeface="Arial"/>
              </a:rPr>
              <a:t>f</a:t>
            </a:r>
            <a:r>
              <a:rPr dirty="0" sz="4650" spc="-280" b="1">
                <a:solidFill>
                  <a:srgbClr val="311AA5"/>
                </a:solidFill>
                <a:latin typeface="Arial"/>
                <a:cs typeface="Arial"/>
              </a:rPr>
              <a:t>Svi</a:t>
            </a:r>
            <a:r>
              <a:rPr dirty="0" sz="4650" spc="-75" b="1">
                <a:solidFill>
                  <a:srgbClr val="311AA5"/>
                </a:solidFill>
                <a:latin typeface="Arial"/>
                <a:cs typeface="Arial"/>
              </a:rPr>
              <a:t> </a:t>
            </a:r>
            <a:r>
              <a:rPr dirty="0" sz="3500" spc="380" b="1">
                <a:solidFill>
                  <a:srgbClr val="311AA5"/>
                </a:solidFill>
                <a:latin typeface="Arial"/>
                <a:cs typeface="Arial"/>
              </a:rPr>
              <a:t>M</a:t>
            </a:r>
            <a:r>
              <a:rPr dirty="0" sz="3500" spc="25" b="1">
                <a:solidFill>
                  <a:srgbClr val="311AA5"/>
                </a:solidFill>
                <a:latin typeface="Arial"/>
                <a:cs typeface="Arial"/>
              </a:rPr>
              <a:t>O</a:t>
            </a:r>
            <a:r>
              <a:rPr dirty="0" sz="3500" spc="480" b="1">
                <a:solidFill>
                  <a:srgbClr val="311AA5"/>
                </a:solidFill>
                <a:latin typeface="Arial"/>
                <a:cs typeface="Arial"/>
              </a:rPr>
              <a:t>&gt;K-0</a:t>
            </a:r>
            <a:r>
              <a:rPr dirty="0" sz="3500" b="1">
                <a:solidFill>
                  <a:srgbClr val="311AA5"/>
                </a:solidFill>
                <a:latin typeface="Arial"/>
                <a:cs typeface="Arial"/>
              </a:rPr>
              <a:t> </a:t>
            </a:r>
            <a:r>
              <a:rPr dirty="0" sz="3500" spc="2350" b="1">
                <a:solidFill>
                  <a:srgbClr val="311AA5"/>
                </a:solidFill>
                <a:latin typeface="Arial"/>
                <a:cs typeface="Arial"/>
              </a:rPr>
              <a:t>G</a:t>
            </a:r>
            <a:r>
              <a:rPr dirty="0" sz="3500" spc="90" b="1">
                <a:solidFill>
                  <a:srgbClr val="311AA5"/>
                </a:solidFill>
                <a:latin typeface="Arial"/>
                <a:cs typeface="Arial"/>
              </a:rPr>
              <a:t>K</a:t>
            </a:r>
            <a:r>
              <a:rPr dirty="0" sz="3500" spc="250" b="1">
                <a:solidFill>
                  <a:srgbClr val="311AA5"/>
                </a:solidFill>
                <a:latin typeface="Arial"/>
                <a:cs typeface="Arial"/>
              </a:rPr>
              <a:t>O</a:t>
            </a:r>
            <a:r>
              <a:rPr dirty="0" sz="3500" spc="720" b="1">
                <a:solidFill>
                  <a:srgbClr val="311AA5"/>
                </a:solidFill>
                <a:latin typeface="Arial"/>
                <a:cs typeface="Arial"/>
              </a:rPr>
              <a:t>r</a:t>
            </a:r>
            <a:r>
              <a:rPr dirty="0" sz="3500" spc="860" b="1">
                <a:solidFill>
                  <a:srgbClr val="311AA5"/>
                </a:solidFill>
                <a:latin typeface="Arial"/>
                <a:cs typeface="Arial"/>
              </a:rPr>
              <a:t>D</a:t>
            </a:r>
            <a:r>
              <a:rPr dirty="0" sz="3500" spc="605" b="1">
                <a:solidFill>
                  <a:srgbClr val="311AA5"/>
                </a:solidFill>
                <a:latin typeface="Arial"/>
                <a:cs typeface="Arial"/>
              </a:rPr>
              <a:t>M</a:t>
            </a:r>
            <a:r>
              <a:rPr dirty="0" sz="3500" spc="325" b="1">
                <a:solidFill>
                  <a:srgbClr val="311AA5"/>
                </a:solidFill>
                <a:latin typeface="Arial"/>
                <a:cs typeface="Arial"/>
              </a:rPr>
              <a:t>Vll</a:t>
            </a:r>
            <a:r>
              <a:rPr dirty="0" sz="3500" spc="195" b="1">
                <a:solidFill>
                  <a:srgbClr val="311AA5"/>
                </a:solidFill>
                <a:latin typeface="Arial"/>
                <a:cs typeface="Arial"/>
              </a:rPr>
              <a:t>b</a:t>
            </a:r>
            <a:r>
              <a:rPr dirty="0" sz="3500" spc="385" b="1">
                <a:solidFill>
                  <a:srgbClr val="311AA5"/>
                </a:solidFill>
                <a:latin typeface="Arial"/>
                <a:cs typeface="Arial"/>
              </a:rPr>
              <a:t>?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2750" y="2845466"/>
            <a:ext cx="2486660" cy="895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350">
                <a:solidFill>
                  <a:srgbClr val="B32D8A"/>
                </a:solidFill>
                <a:latin typeface="Arial"/>
                <a:cs typeface="Arial"/>
              </a:rPr>
              <a:t>Tp</a:t>
            </a:r>
            <a:r>
              <a:rPr dirty="0" sz="2400" spc="445">
                <a:solidFill>
                  <a:srgbClr val="B32D8A"/>
                </a:solidFill>
                <a:latin typeface="Arial"/>
                <a:cs typeface="Arial"/>
              </a:rPr>
              <a:t>a</a:t>
            </a:r>
            <a:r>
              <a:rPr dirty="0" sz="2400" spc="165">
                <a:solidFill>
                  <a:srgbClr val="B32D8A"/>
                </a:solidFill>
                <a:latin typeface="Arial"/>
                <a:cs typeface="Arial"/>
              </a:rPr>
              <a:t>HcnopT</a:t>
            </a:r>
            <a:endParaRPr sz="2400">
              <a:latin typeface="Arial"/>
              <a:cs typeface="Arial"/>
            </a:endParaRPr>
          </a:p>
          <a:p>
            <a:pPr marL="22225" marR="5080" indent="9525">
              <a:lnSpc>
                <a:spcPts val="2250"/>
              </a:lnSpc>
              <a:spcBef>
                <a:spcPts val="45"/>
              </a:spcBef>
            </a:pPr>
            <a:r>
              <a:rPr dirty="0" sz="1750" spc="52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1750" spc="300">
                <a:solidFill>
                  <a:srgbClr val="3D3D3D"/>
                </a:solidFill>
                <a:latin typeface="Arial"/>
                <a:cs typeface="Arial"/>
              </a:rPr>
              <a:t>p</a:t>
            </a:r>
            <a:r>
              <a:rPr dirty="0" sz="1750" spc="265">
                <a:solidFill>
                  <a:srgbClr val="3D3D3D"/>
                </a:solidFill>
                <a:latin typeface="Arial"/>
                <a:cs typeface="Arial"/>
              </a:rPr>
              <a:t>oe3AHO</a:t>
            </a:r>
            <a:r>
              <a:rPr dirty="0" sz="175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370">
                <a:solidFill>
                  <a:srgbClr val="4B4B4B"/>
                </a:solidFill>
                <a:latin typeface="Arial"/>
                <a:cs typeface="Arial"/>
              </a:rPr>
              <a:t>6</a:t>
            </a:r>
            <a:r>
              <a:rPr dirty="0" sz="1750" spc="-135">
                <a:solidFill>
                  <a:srgbClr val="4B4B4B"/>
                </a:solidFill>
                <a:latin typeface="Arial"/>
                <a:cs typeface="Arial"/>
              </a:rPr>
              <a:t>111/le</a:t>
            </a:r>
            <a:r>
              <a:rPr dirty="0" sz="1750" spc="-6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dirty="0" sz="1750" spc="285">
                <a:solidFill>
                  <a:srgbClr val="838383"/>
                </a:solidFill>
                <a:latin typeface="Arial"/>
                <a:cs typeface="Arial"/>
              </a:rPr>
              <a:t>,</a:t>
            </a:r>
            <a:r>
              <a:rPr dirty="0" sz="1750" spc="285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dirty="0" sz="1750" spc="114">
                <a:solidFill>
                  <a:srgbClr val="3D3D3D"/>
                </a:solidFill>
                <a:latin typeface="Arial"/>
                <a:cs typeface="Arial"/>
              </a:rPr>
              <a:t>ne</a:t>
            </a:r>
            <a:r>
              <a:rPr dirty="0" sz="1750" spc="400">
                <a:solidFill>
                  <a:srgbClr val="3D3D3D"/>
                </a:solidFill>
                <a:latin typeface="Arial"/>
                <a:cs typeface="Arial"/>
              </a:rPr>
              <a:t>W</a:t>
            </a:r>
            <a:r>
              <a:rPr dirty="0" sz="1750" spc="-80">
                <a:solidFill>
                  <a:srgbClr val="3D3D3D"/>
                </a:solidFill>
                <a:latin typeface="Arial"/>
                <a:cs typeface="Arial"/>
              </a:rPr>
              <a:t>KOM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8300" y="2988341"/>
            <a:ext cx="2582545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>
              <a:lnSpc>
                <a:spcPct val="100000"/>
              </a:lnSpc>
            </a:pPr>
            <a:r>
              <a:rPr dirty="0" sz="2400" spc="100">
                <a:solidFill>
                  <a:srgbClr val="387E3A"/>
                </a:solidFill>
                <a:latin typeface="Arial"/>
                <a:cs typeface="Arial"/>
              </a:rPr>
              <a:t>K</a:t>
            </a:r>
            <a:r>
              <a:rPr dirty="0" sz="2400" spc="335">
                <a:solidFill>
                  <a:srgbClr val="387E3A"/>
                </a:solidFill>
                <a:latin typeface="Arial"/>
                <a:cs typeface="Arial"/>
              </a:rPr>
              <a:t>s</a:t>
            </a:r>
            <a:r>
              <a:rPr dirty="0" sz="2400" spc="350">
                <a:solidFill>
                  <a:srgbClr val="387E3A"/>
                </a:solidFill>
                <a:latin typeface="Arial"/>
                <a:cs typeface="Arial"/>
              </a:rPr>
              <a:t>a</a:t>
            </a:r>
            <a:r>
              <a:rPr dirty="0" sz="2400" spc="180">
                <a:solidFill>
                  <a:srgbClr val="387E3A"/>
                </a:solidFill>
                <a:latin typeface="Arial"/>
                <a:cs typeface="Arial"/>
              </a:rPr>
              <a:t>pT</a:t>
            </a:r>
            <a:r>
              <a:rPr dirty="0" sz="2400" spc="105">
                <a:solidFill>
                  <a:srgbClr val="387E3A"/>
                </a:solidFill>
                <a:latin typeface="Arial"/>
                <a:cs typeface="Arial"/>
              </a:rPr>
              <a:t>n</a:t>
            </a:r>
            <a:r>
              <a:rPr dirty="0" sz="2400" spc="540">
                <a:solidFill>
                  <a:srgbClr val="387E3A"/>
                </a:solidFill>
                <a:latin typeface="Arial"/>
                <a:cs typeface="Arial"/>
              </a:rPr>
              <a:t>n</a:t>
            </a:r>
            <a:r>
              <a:rPr dirty="0" sz="2400" spc="235">
                <a:solidFill>
                  <a:srgbClr val="387E3A"/>
                </a:solidFill>
                <a:latin typeface="Arial"/>
                <a:cs typeface="Arial"/>
              </a:rPr>
              <a:t>a</a:t>
            </a:r>
            <a:r>
              <a:rPr dirty="0" sz="2400" spc="-130">
                <a:solidFill>
                  <a:srgbClr val="387E3A"/>
                </a:solidFill>
                <a:latin typeface="Arial"/>
                <a:cs typeface="Arial"/>
              </a:rPr>
              <a:t>T</a:t>
            </a:r>
            <a:r>
              <a:rPr dirty="0" sz="2400" spc="385">
                <a:solidFill>
                  <a:srgbClr val="387E3A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750" spc="365">
                <a:solidFill>
                  <a:srgbClr val="262626"/>
                </a:solidFill>
                <a:latin typeface="Arial"/>
                <a:cs typeface="Arial"/>
              </a:rPr>
              <a:t>6e</a:t>
            </a:r>
            <a:r>
              <a:rPr dirty="0" sz="1750" spc="235">
                <a:solidFill>
                  <a:srgbClr val="262626"/>
                </a:solidFill>
                <a:latin typeface="Arial"/>
                <a:cs typeface="Arial"/>
              </a:rPr>
              <a:t>p</a:t>
            </a:r>
            <a:r>
              <a:rPr dirty="0" sz="1750" spc="260">
                <a:solidFill>
                  <a:srgbClr val="262626"/>
                </a:solidFill>
                <a:latin typeface="Arial"/>
                <a:cs typeface="Arial"/>
              </a:rPr>
              <a:t>e4b</a:t>
            </a:r>
            <a:r>
              <a:rPr dirty="0" sz="1750" spc="8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750" spc="320">
                <a:solidFill>
                  <a:srgbClr val="3D3D3D"/>
                </a:solidFill>
                <a:latin typeface="Arial"/>
                <a:cs typeface="Arial"/>
              </a:rPr>
              <a:t>c</a:t>
            </a:r>
            <a:r>
              <a:rPr dirty="0" sz="1750" spc="155">
                <a:solidFill>
                  <a:srgbClr val="3D3D3D"/>
                </a:solidFill>
                <a:latin typeface="Arial"/>
                <a:cs typeface="Arial"/>
              </a:rPr>
              <a:t>seT</a:t>
            </a:r>
            <a:r>
              <a:rPr dirty="0" sz="1750" spc="22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-605">
                <a:solidFill>
                  <a:srgbClr val="3D3D3D"/>
                </a:solidFill>
                <a:latin typeface="Arial"/>
                <a:cs typeface="Arial"/>
              </a:rPr>
              <a:t>111</a:t>
            </a:r>
            <a:r>
              <a:rPr dirty="0" sz="175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-21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-40">
                <a:solidFill>
                  <a:srgbClr val="3D3D3D"/>
                </a:solidFill>
                <a:latin typeface="Arial"/>
                <a:cs typeface="Arial"/>
              </a:rPr>
              <a:t>BOAY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0025" y="5369591"/>
            <a:ext cx="4634865" cy="886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>
              <a:lnSpc>
                <a:spcPct val="100000"/>
              </a:lnSpc>
            </a:pPr>
            <a:r>
              <a:rPr dirty="0" sz="2400" spc="760">
                <a:solidFill>
                  <a:srgbClr val="7B5995"/>
                </a:solidFill>
                <a:latin typeface="Arial"/>
                <a:cs typeface="Arial"/>
              </a:rPr>
              <a:t>n</a:t>
            </a:r>
            <a:r>
              <a:rPr dirty="0" sz="2400" spc="40">
                <a:solidFill>
                  <a:srgbClr val="7B5995"/>
                </a:solidFill>
                <a:latin typeface="Arial"/>
                <a:cs typeface="Arial"/>
              </a:rPr>
              <a:t>poAYKT</a:t>
            </a:r>
            <a:r>
              <a:rPr dirty="0" sz="2400" spc="240">
                <a:solidFill>
                  <a:srgbClr val="7B5995"/>
                </a:solidFill>
                <a:latin typeface="Arial"/>
                <a:cs typeface="Arial"/>
              </a:rPr>
              <a:t>b</a:t>
            </a:r>
            <a:r>
              <a:rPr dirty="0" sz="2400" spc="210">
                <a:solidFill>
                  <a:srgbClr val="674275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50" spc="420">
                <a:solidFill>
                  <a:srgbClr val="3D3D3D"/>
                </a:solidFill>
                <a:latin typeface="Arial"/>
                <a:cs typeface="Arial"/>
              </a:rPr>
              <a:t>M</a:t>
            </a:r>
            <a:r>
              <a:rPr dirty="0" sz="1750" spc="215">
                <a:solidFill>
                  <a:srgbClr val="3D3D3D"/>
                </a:solidFill>
                <a:latin typeface="Arial"/>
                <a:cs typeface="Arial"/>
              </a:rPr>
              <a:t>e</a:t>
            </a:r>
            <a:r>
              <a:rPr dirty="0" sz="1750" spc="75">
                <a:solidFill>
                  <a:srgbClr val="3D3D3D"/>
                </a:solidFill>
                <a:latin typeface="Arial"/>
                <a:cs typeface="Arial"/>
              </a:rPr>
              <a:t>H</a:t>
            </a:r>
            <a:r>
              <a:rPr dirty="0" sz="1750" spc="320">
                <a:solidFill>
                  <a:srgbClr val="3D3D3D"/>
                </a:solidFill>
                <a:latin typeface="Arial"/>
                <a:cs typeface="Arial"/>
              </a:rPr>
              <a:t>bwe</a:t>
            </a:r>
            <a:r>
              <a:rPr dirty="0" sz="1750" spc="14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3D3D3D"/>
                </a:solidFill>
                <a:latin typeface="Arial"/>
                <a:cs typeface="Arial"/>
              </a:rPr>
              <a:t>noi&lt;yn</a:t>
            </a:r>
            <a:r>
              <a:rPr dirty="0" sz="1750" spc="-35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dirty="0" sz="1750" spc="100">
                <a:solidFill>
                  <a:srgbClr val="3D3D3D"/>
                </a:solidFill>
                <a:latin typeface="Arial"/>
                <a:cs typeface="Arial"/>
              </a:rPr>
              <a:t>Tb</a:t>
            </a:r>
            <a:r>
              <a:rPr dirty="0" sz="175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-24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25">
                <a:solidFill>
                  <a:srgbClr val="4B4B4B"/>
                </a:solidFill>
                <a:latin typeface="Arial"/>
                <a:cs typeface="Arial"/>
              </a:rPr>
              <a:t>Cfl8AOC</a:t>
            </a:r>
            <a:r>
              <a:rPr dirty="0" sz="1750" spc="145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dirty="0" sz="1750" spc="-605">
                <a:solidFill>
                  <a:srgbClr val="4B4B4B"/>
                </a:solidFill>
                <a:latin typeface="Arial"/>
                <a:cs typeface="Arial"/>
              </a:rPr>
              <a:t>111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750" spc="90">
                <a:solidFill>
                  <a:srgbClr val="3D3D3D"/>
                </a:solidFill>
                <a:latin typeface="Arial"/>
                <a:cs typeface="Arial"/>
              </a:rPr>
              <a:t>npOAYKTbl</a:t>
            </a:r>
            <a:r>
              <a:rPr dirty="0" sz="1750" spc="229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-90">
                <a:solidFill>
                  <a:srgbClr val="3D3D3D"/>
                </a:solidFill>
                <a:latin typeface="Arial"/>
                <a:cs typeface="Arial"/>
              </a:rPr>
              <a:t>C</a:t>
            </a:r>
            <a:r>
              <a:rPr dirty="0" sz="1750" spc="13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290">
                <a:solidFill>
                  <a:srgbClr val="3D3D3D"/>
                </a:solidFill>
                <a:latin typeface="Arial"/>
                <a:cs typeface="Arial"/>
              </a:rPr>
              <a:t>n</a:t>
            </a:r>
            <a:r>
              <a:rPr dirty="0" sz="1750" spc="160">
                <a:solidFill>
                  <a:srgbClr val="3D3D3D"/>
                </a:solidFill>
                <a:latin typeface="Arial"/>
                <a:cs typeface="Arial"/>
              </a:rPr>
              <a:t>p</a:t>
            </a:r>
            <a:r>
              <a:rPr dirty="0" sz="1750" spc="-605">
                <a:solidFill>
                  <a:srgbClr val="3D3D3D"/>
                </a:solidFill>
                <a:latin typeface="Arial"/>
                <a:cs typeface="Arial"/>
              </a:rPr>
              <a:t>111</a:t>
            </a:r>
            <a:r>
              <a:rPr dirty="0" sz="1750" spc="-32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3D3D3D"/>
                </a:solidFill>
                <a:latin typeface="Arial"/>
                <a:cs typeface="Arial"/>
              </a:rPr>
              <a:t>yceiAe</a:t>
            </a:r>
            <a:r>
              <a:rPr dirty="0" sz="1750" spc="-19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300">
                <a:solidFill>
                  <a:srgbClr val="3D3D3D"/>
                </a:solidFill>
                <a:latin typeface="Arial"/>
                <a:cs typeface="Arial"/>
              </a:rPr>
              <a:t>6</a:t>
            </a:r>
            <a:r>
              <a:rPr dirty="0" sz="1750" spc="10">
                <a:solidFill>
                  <a:srgbClr val="3D3D3D"/>
                </a:solidFill>
                <a:latin typeface="Arial"/>
                <a:cs typeface="Arial"/>
              </a:rPr>
              <a:t>HO</a:t>
            </a:r>
            <a:r>
              <a:rPr dirty="0" sz="1750" spc="125">
                <a:solidFill>
                  <a:srgbClr val="3D3D3D"/>
                </a:solidFill>
                <a:latin typeface="Arial"/>
                <a:cs typeface="Arial"/>
              </a:rPr>
              <a:t>f</a:t>
            </a:r>
            <a:r>
              <a:rPr dirty="0" sz="1750" spc="-204">
                <a:solidFill>
                  <a:srgbClr val="3D3D3D"/>
                </a:solidFill>
                <a:latin typeface="Arial"/>
                <a:cs typeface="Arial"/>
              </a:rPr>
              <a:t>O</a:t>
            </a:r>
            <a:r>
              <a:rPr dirty="0" sz="1750" spc="14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750" spc="229">
                <a:solidFill>
                  <a:srgbClr val="3D3D3D"/>
                </a:solidFill>
                <a:latin typeface="Arial"/>
                <a:cs typeface="Arial"/>
              </a:rPr>
              <a:t>y4</a:t>
            </a:r>
            <a:r>
              <a:rPr dirty="0" sz="1750" spc="16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dirty="0" sz="1750" spc="-135">
                <a:solidFill>
                  <a:srgbClr val="3D3D3D"/>
                </a:solidFill>
                <a:latin typeface="Arial"/>
                <a:cs typeface="Arial"/>
              </a:rPr>
              <a:t>CTKc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4629150"/>
            <a:ext cx="4705350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00800" y="3524250"/>
            <a:ext cx="512445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09850" y="3657600"/>
            <a:ext cx="81915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67000" y="4248150"/>
            <a:ext cx="4953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29150" y="6362700"/>
            <a:ext cx="800100" cy="40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53959" y="5879642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427437"/>
                </a:moveTo>
                <a:lnTo>
                  <a:pt x="0" y="0"/>
                </a:lnTo>
              </a:path>
            </a:pathLst>
          </a:custGeom>
          <a:ln w="38040">
            <a:solidFill>
              <a:srgbClr val="FBDF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2502" y="6820005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 h="0">
                <a:moveTo>
                  <a:pt x="0" y="0"/>
                </a:moveTo>
                <a:lnTo>
                  <a:pt x="618158" y="0"/>
                </a:lnTo>
              </a:path>
            </a:pathLst>
          </a:custGeom>
          <a:ln w="190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44985" y="619309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365" y="0"/>
                </a:lnTo>
              </a:path>
            </a:pathLst>
          </a:custGeom>
          <a:ln w="190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65122" y="692746"/>
            <a:ext cx="7944484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" marR="5080" indent="-9525">
              <a:lnSpc>
                <a:spcPct val="80800"/>
              </a:lnSpc>
              <a:tabLst>
                <a:tab pos="5585460" algn="l"/>
              </a:tabLst>
            </a:pPr>
            <a:r>
              <a:rPr dirty="0" sz="3600" spc="110">
                <a:solidFill>
                  <a:srgbClr val="B17959"/>
                </a:solidFill>
                <a:latin typeface="Times New Roman"/>
                <a:cs typeface="Times New Roman"/>
              </a:rPr>
              <a:t>llro</a:t>
            </a:r>
            <a:r>
              <a:rPr dirty="0" sz="3600" spc="140">
                <a:solidFill>
                  <a:srgbClr val="B17959"/>
                </a:solidFill>
                <a:latin typeface="Times New Roman"/>
                <a:cs typeface="Times New Roman"/>
              </a:rPr>
              <a:t>&amp;</a:t>
            </a:r>
            <a:r>
              <a:rPr dirty="0" sz="3600" spc="180">
                <a:solidFill>
                  <a:srgbClr val="B17959"/>
                </a:solidFill>
                <a:latin typeface="Times New Roman"/>
                <a:cs typeface="Times New Roman"/>
              </a:rPr>
              <a:t>w</a:t>
            </a:r>
            <a:r>
              <a:rPr dirty="0" sz="3600" spc="210">
                <a:solidFill>
                  <a:srgbClr val="B17959"/>
                </a:solidFill>
                <a:latin typeface="Times New Roman"/>
                <a:cs typeface="Times New Roman"/>
              </a:rPr>
              <a:t> </a:t>
            </a:r>
            <a:r>
              <a:rPr dirty="0" sz="3550" spc="195">
                <a:solidFill>
                  <a:srgbClr val="B17959"/>
                </a:solidFill>
                <a:latin typeface="Arial"/>
                <a:cs typeface="Arial"/>
              </a:rPr>
              <a:t>n</a:t>
            </a:r>
            <a:r>
              <a:rPr dirty="0" sz="3550" spc="355">
                <a:solidFill>
                  <a:srgbClr val="B17959"/>
                </a:solidFill>
                <a:latin typeface="Arial"/>
                <a:cs typeface="Arial"/>
              </a:rPr>
              <a:t>p</a:t>
            </a:r>
            <a:r>
              <a:rPr dirty="0" sz="3550" spc="-35">
                <a:solidFill>
                  <a:srgbClr val="B17959"/>
                </a:solidFill>
                <a:latin typeface="Arial"/>
                <a:cs typeface="Arial"/>
              </a:rPr>
              <a:t>a</a:t>
            </a:r>
            <a:r>
              <a:rPr dirty="0" sz="3550" spc="775">
                <a:solidFill>
                  <a:srgbClr val="B17959"/>
                </a:solidFill>
                <a:latin typeface="Arial"/>
                <a:cs typeface="Arial"/>
              </a:rPr>
              <a:t>•</a:t>
            </a:r>
            <a:r>
              <a:rPr dirty="0" sz="3550" spc="3304">
                <a:solidFill>
                  <a:srgbClr val="B17959"/>
                </a:solidFill>
                <a:latin typeface="Arial"/>
                <a:cs typeface="Arial"/>
              </a:rPr>
              <a:t>-</a:t>
            </a:r>
            <a:r>
              <a:rPr dirty="0" sz="3550" spc="-455">
                <a:solidFill>
                  <a:srgbClr val="B17959"/>
                </a:solidFill>
                <a:latin typeface="Arial"/>
                <a:cs typeface="Arial"/>
              </a:rPr>
              <a:t>1</a:t>
            </a:r>
            <a:r>
              <a:rPr dirty="0" sz="3550" spc="-500">
                <a:solidFill>
                  <a:srgbClr val="B17959"/>
                </a:solidFill>
                <a:latin typeface="Arial"/>
                <a:cs typeface="Arial"/>
              </a:rPr>
              <a:t>t</a:t>
            </a:r>
            <a:r>
              <a:rPr dirty="0" sz="3550" spc="-400">
                <a:solidFill>
                  <a:srgbClr val="B17959"/>
                </a:solidFill>
                <a:latin typeface="Arial"/>
                <a:cs typeface="Arial"/>
              </a:rPr>
              <a:t>H</a:t>
            </a:r>
            <a:r>
              <a:rPr dirty="0" sz="3550" spc="550">
                <a:solidFill>
                  <a:srgbClr val="B17959"/>
                </a:solidFill>
                <a:latin typeface="Arial"/>
                <a:cs typeface="Arial"/>
              </a:rPr>
              <a:t>o</a:t>
            </a:r>
            <a:r>
              <a:rPr dirty="0" sz="3550" spc="-220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2700" spc="310">
                <a:solidFill>
                  <a:srgbClr val="B17959"/>
                </a:solidFill>
                <a:latin typeface="Times New Roman"/>
                <a:cs typeface="Times New Roman"/>
              </a:rPr>
              <a:t>ll8CTll</a:t>
            </a:r>
            <a:r>
              <a:rPr dirty="0" sz="2700">
                <a:solidFill>
                  <a:srgbClr val="B17959"/>
                </a:solidFill>
                <a:latin typeface="Times New Roman"/>
                <a:cs typeface="Times New Roman"/>
              </a:rPr>
              <a:t>	</a:t>
            </a:r>
            <a:r>
              <a:rPr dirty="0" sz="3550" spc="425">
                <a:solidFill>
                  <a:srgbClr val="B17959"/>
                </a:solidFill>
                <a:latin typeface="Arial"/>
                <a:cs typeface="Arial"/>
              </a:rPr>
              <a:t>c</a:t>
            </a:r>
            <a:r>
              <a:rPr dirty="0" sz="3550" spc="160">
                <a:solidFill>
                  <a:srgbClr val="B17959"/>
                </a:solidFill>
                <a:latin typeface="Arial"/>
                <a:cs typeface="Arial"/>
              </a:rPr>
              <a:t>e</a:t>
            </a:r>
            <a:r>
              <a:rPr dirty="0" sz="3550" spc="-240">
                <a:solidFill>
                  <a:srgbClr val="B17959"/>
                </a:solidFill>
                <a:latin typeface="Arial"/>
                <a:cs typeface="Arial"/>
              </a:rPr>
              <a:t>1</a:t>
            </a:r>
            <a:r>
              <a:rPr dirty="0" sz="3550" spc="-1095">
                <a:solidFill>
                  <a:srgbClr val="B17959"/>
                </a:solidFill>
                <a:latin typeface="Arial"/>
                <a:cs typeface="Arial"/>
              </a:rPr>
              <a:t>1</a:t>
            </a:r>
            <a:r>
              <a:rPr dirty="0" sz="3550" spc="270">
                <a:solidFill>
                  <a:srgbClr val="B17959"/>
                </a:solidFill>
                <a:latin typeface="Arial"/>
                <a:cs typeface="Arial"/>
              </a:rPr>
              <a:t>e</a:t>
            </a:r>
            <a:r>
              <a:rPr dirty="0" sz="3550" spc="665">
                <a:solidFill>
                  <a:srgbClr val="B17959"/>
                </a:solidFill>
                <a:latin typeface="Arial"/>
                <a:cs typeface="Arial"/>
              </a:rPr>
              <a:t>l</a:t>
            </a:r>
            <a:r>
              <a:rPr dirty="0" sz="3550" spc="-160">
                <a:solidFill>
                  <a:srgbClr val="B17959"/>
                </a:solidFill>
                <a:latin typeface="Arial"/>
                <a:cs typeface="Arial"/>
              </a:rPr>
              <a:t>l</a:t>
            </a:r>
            <a:r>
              <a:rPr dirty="0" sz="3550" spc="-400">
                <a:solidFill>
                  <a:srgbClr val="B17959"/>
                </a:solidFill>
                <a:latin typeface="Arial"/>
                <a:cs typeface="Arial"/>
              </a:rPr>
              <a:t>H</a:t>
            </a:r>
            <a:r>
              <a:rPr dirty="0" sz="3550" spc="355">
                <a:solidFill>
                  <a:srgbClr val="B17959"/>
                </a:solidFill>
                <a:latin typeface="Arial"/>
                <a:cs typeface="Arial"/>
              </a:rPr>
              <a:t>oe</a:t>
            </a:r>
            <a:r>
              <a:rPr dirty="0" sz="3550" spc="175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550" spc="-145">
                <a:solidFill>
                  <a:srgbClr val="B17959"/>
                </a:solidFill>
                <a:latin typeface="Arial"/>
                <a:cs typeface="Arial"/>
              </a:rPr>
              <a:t>X</a:t>
            </a:r>
            <a:r>
              <a:rPr dirty="0" sz="3550" spc="-260">
                <a:solidFill>
                  <a:srgbClr val="B17959"/>
                </a:solidFill>
                <a:latin typeface="Arial"/>
                <a:cs typeface="Arial"/>
              </a:rPr>
              <a:t>081</a:t>
            </a:r>
            <a:r>
              <a:rPr dirty="0" sz="3550" spc="-765">
                <a:solidFill>
                  <a:srgbClr val="B17959"/>
                </a:solidFill>
                <a:latin typeface="Arial"/>
                <a:cs typeface="Arial"/>
              </a:rPr>
              <a:t>1</a:t>
            </a:r>
            <a:r>
              <a:rPr dirty="0" sz="3550" spc="520">
                <a:solidFill>
                  <a:srgbClr val="B17959"/>
                </a:solidFill>
                <a:latin typeface="Arial"/>
                <a:cs typeface="Arial"/>
              </a:rPr>
              <a:t>l</a:t>
            </a:r>
            <a:r>
              <a:rPr dirty="0" sz="3550" spc="-380">
                <a:solidFill>
                  <a:srgbClr val="B17959"/>
                </a:solidFill>
                <a:latin typeface="Arial"/>
                <a:cs typeface="Arial"/>
              </a:rPr>
              <a:t>l</a:t>
            </a:r>
            <a:r>
              <a:rPr dirty="0" sz="3550" spc="210">
                <a:solidFill>
                  <a:srgbClr val="B17959"/>
                </a:solidFill>
                <a:latin typeface="Arial"/>
                <a:cs typeface="Arial"/>
              </a:rPr>
              <a:t>Cl9</a:t>
            </a:r>
            <a:r>
              <a:rPr dirty="0" sz="3550" spc="-5">
                <a:solidFill>
                  <a:srgbClr val="B17959"/>
                </a:solidFill>
                <a:latin typeface="Arial"/>
                <a:cs typeface="Arial"/>
              </a:rPr>
              <a:t>0</a:t>
            </a:r>
            <a:r>
              <a:rPr dirty="0" sz="3550" spc="1180">
                <a:solidFill>
                  <a:srgbClr val="CF7B44"/>
                </a:solidFill>
                <a:latin typeface="Arial"/>
                <a:cs typeface="Arial"/>
              </a:rPr>
              <a:t>,</a:t>
            </a:r>
            <a:r>
              <a:rPr dirty="0" sz="3200" spc="770">
                <a:solidFill>
                  <a:srgbClr val="B17959"/>
                </a:solidFill>
                <a:latin typeface="Arial"/>
                <a:cs typeface="Arial"/>
              </a:rPr>
              <a:t>..,.</a:t>
            </a:r>
            <a:r>
              <a:rPr dirty="0" sz="3200" spc="835">
                <a:solidFill>
                  <a:srgbClr val="B17959"/>
                </a:solidFill>
                <a:latin typeface="Arial"/>
                <a:cs typeface="Arial"/>
              </a:rPr>
              <a:t>e</a:t>
            </a:r>
            <a:r>
              <a:rPr dirty="0" sz="3200" spc="434">
                <a:solidFill>
                  <a:srgbClr val="B17959"/>
                </a:solidFill>
                <a:latin typeface="Arial"/>
                <a:cs typeface="Arial"/>
              </a:rPr>
              <a:t>H</a:t>
            </a:r>
            <a:r>
              <a:rPr dirty="0" sz="3200" spc="-270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200" spc="655">
                <a:solidFill>
                  <a:srgbClr val="B17959"/>
                </a:solidFill>
                <a:latin typeface="Arial"/>
                <a:cs typeface="Arial"/>
              </a:rPr>
              <a:t>n</a:t>
            </a:r>
            <a:r>
              <a:rPr dirty="0" sz="3200" spc="120">
                <a:solidFill>
                  <a:srgbClr val="B17959"/>
                </a:solidFill>
                <a:latin typeface="Arial"/>
                <a:cs typeface="Arial"/>
              </a:rPr>
              <a:t>n</a:t>
            </a:r>
            <a:r>
              <a:rPr dirty="0" sz="3200" spc="390">
                <a:solidFill>
                  <a:srgbClr val="B17959"/>
                </a:solidFill>
                <a:latin typeface="Arial"/>
                <a:cs typeface="Arial"/>
              </a:rPr>
              <a:t>a</a:t>
            </a:r>
            <a:r>
              <a:rPr dirty="0" sz="3200" spc="530">
                <a:solidFill>
                  <a:srgbClr val="B17959"/>
                </a:solidFill>
                <a:latin typeface="Arial"/>
                <a:cs typeface="Arial"/>
              </a:rPr>
              <a:t>H</a:t>
            </a:r>
            <a:r>
              <a:rPr dirty="0" sz="3200" spc="-590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200" spc="-185">
                <a:solidFill>
                  <a:srgbClr val="B17959"/>
                </a:solidFill>
                <a:latin typeface="Arial"/>
                <a:cs typeface="Arial"/>
              </a:rPr>
              <a:t>iA</a:t>
            </a:r>
            <a:r>
              <a:rPr dirty="0" sz="3200" spc="-750">
                <a:solidFill>
                  <a:srgbClr val="B17959"/>
                </a:solidFill>
                <a:latin typeface="Arial"/>
                <a:cs typeface="Arial"/>
              </a:rPr>
              <a:t>O</a:t>
            </a:r>
            <a:r>
              <a:rPr dirty="0" sz="3200" spc="90">
                <a:solidFill>
                  <a:srgbClr val="B17959"/>
                </a:solidFill>
                <a:latin typeface="Arial"/>
                <a:cs typeface="Arial"/>
              </a:rPr>
              <a:t>X</a:t>
            </a:r>
            <a:r>
              <a:rPr dirty="0" sz="3200" spc="844">
                <a:solidFill>
                  <a:srgbClr val="B17959"/>
                </a:solidFill>
                <a:latin typeface="Arial"/>
                <a:cs typeface="Arial"/>
              </a:rPr>
              <a:t>°"°9</a:t>
            </a:r>
            <a:r>
              <a:rPr dirty="0" sz="3200" spc="-290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200" spc="1925">
                <a:solidFill>
                  <a:srgbClr val="B17959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6186" y="1573538"/>
            <a:ext cx="5885180" cy="48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81245" algn="l"/>
              </a:tabLst>
            </a:pPr>
            <a:r>
              <a:rPr dirty="0" sz="3550" spc="355">
                <a:solidFill>
                  <a:srgbClr val="B17959"/>
                </a:solidFill>
                <a:latin typeface="Arial"/>
                <a:cs typeface="Arial"/>
              </a:rPr>
              <a:t>p</a:t>
            </a:r>
            <a:r>
              <a:rPr dirty="0" sz="3550" spc="-720">
                <a:solidFill>
                  <a:srgbClr val="B17959"/>
                </a:solidFill>
                <a:latin typeface="Arial"/>
                <a:cs typeface="Arial"/>
              </a:rPr>
              <a:t>a</a:t>
            </a:r>
            <a:r>
              <a:rPr dirty="0" sz="3550" spc="-365">
                <a:solidFill>
                  <a:srgbClr val="B17959"/>
                </a:solidFill>
                <a:latin typeface="Arial"/>
                <a:cs typeface="Arial"/>
              </a:rPr>
              <a:t>c</a:t>
            </a:r>
            <a:r>
              <a:rPr dirty="0" sz="3550" spc="660">
                <a:solidFill>
                  <a:srgbClr val="B17959"/>
                </a:solidFill>
                <a:latin typeface="Arial"/>
                <a:cs typeface="Arial"/>
              </a:rPr>
              <a:t>x</a:t>
            </a:r>
            <a:r>
              <a:rPr dirty="0" sz="3550" spc="-2690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3550" spc="-1855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3550" spc="1190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3550" spc="790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2650" spc="385">
                <a:solidFill>
                  <a:srgbClr val="B17959"/>
                </a:solidFill>
                <a:latin typeface="Arial"/>
                <a:cs typeface="Arial"/>
              </a:rPr>
              <a:t>X</a:t>
            </a:r>
            <a:r>
              <a:rPr dirty="0" sz="2650" spc="440">
                <a:solidFill>
                  <a:srgbClr val="B17959"/>
                </a:solidFill>
                <a:latin typeface="Arial"/>
                <a:cs typeface="Arial"/>
              </a:rPr>
              <a:t>O'l</a:t>
            </a:r>
            <a:r>
              <a:rPr dirty="0" sz="2650" spc="250">
                <a:solidFill>
                  <a:srgbClr val="B17959"/>
                </a:solidFill>
                <a:latin typeface="Arial"/>
                <a:cs typeface="Arial"/>
              </a:rPr>
              <a:t>ll</a:t>
            </a:r>
            <a:r>
              <a:rPr dirty="0" sz="2650" spc="-114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600" spc="160">
                <a:solidFill>
                  <a:srgbClr val="B17959"/>
                </a:solidFill>
                <a:latin typeface="Times New Roman"/>
                <a:cs typeface="Times New Roman"/>
              </a:rPr>
              <a:t>t</a:t>
            </a:r>
            <a:r>
              <a:rPr dirty="0" sz="3600" spc="70">
                <a:solidFill>
                  <a:srgbClr val="B17959"/>
                </a:solidFill>
                <a:latin typeface="Times New Roman"/>
                <a:cs typeface="Times New Roman"/>
              </a:rPr>
              <a:t>l</a:t>
            </a:r>
            <a:r>
              <a:rPr dirty="0" sz="3600" spc="260">
                <a:solidFill>
                  <a:srgbClr val="B17959"/>
                </a:solidFill>
                <a:latin typeface="Times New Roman"/>
                <a:cs typeface="Times New Roman"/>
              </a:rPr>
              <a:t>w</a:t>
            </a:r>
            <a:r>
              <a:rPr dirty="0" sz="3600" spc="204">
                <a:solidFill>
                  <a:srgbClr val="B17959"/>
                </a:solidFill>
                <a:latin typeface="Times New Roman"/>
                <a:cs typeface="Times New Roman"/>
              </a:rPr>
              <a:t> </a:t>
            </a:r>
            <a:r>
              <a:rPr dirty="0" sz="3550" spc="750">
                <a:solidFill>
                  <a:srgbClr val="B17959"/>
                </a:solidFill>
                <a:latin typeface="Arial"/>
                <a:cs typeface="Arial"/>
              </a:rPr>
              <a:t>n</a:t>
            </a:r>
            <a:r>
              <a:rPr dirty="0" sz="3550">
                <a:solidFill>
                  <a:srgbClr val="B17959"/>
                </a:solidFill>
                <a:latin typeface="Arial"/>
                <a:cs typeface="Arial"/>
              </a:rPr>
              <a:t>	</a:t>
            </a:r>
            <a:r>
              <a:rPr dirty="0" sz="3600" spc="910">
                <a:solidFill>
                  <a:srgbClr val="B17959"/>
                </a:solidFill>
                <a:latin typeface="Arial"/>
                <a:cs typeface="Arial"/>
              </a:rPr>
              <a:t>•</a:t>
            </a:r>
            <a:r>
              <a:rPr dirty="0" sz="3600" spc="215">
                <a:solidFill>
                  <a:srgbClr val="B17959"/>
                </a:solidFill>
                <a:latin typeface="Arial"/>
                <a:cs typeface="Arial"/>
              </a:rPr>
              <a:t>tl</a:t>
            </a:r>
            <a:r>
              <a:rPr dirty="0" sz="3600" spc="245">
                <a:solidFill>
                  <a:srgbClr val="B17959"/>
                </a:solidFill>
                <a:latin typeface="Arial"/>
                <a:cs typeface="Arial"/>
              </a:rPr>
              <a:t>n</a:t>
            </a:r>
            <a:r>
              <a:rPr dirty="0" sz="3600" spc="-130">
                <a:solidFill>
                  <a:srgbClr val="B17959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8960" y="1573538"/>
            <a:ext cx="2552700" cy="880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1394">
              <a:lnSpc>
                <a:spcPts val="3754"/>
              </a:lnSpc>
              <a:tabLst>
                <a:tab pos="2199640" algn="l"/>
              </a:tabLst>
            </a:pPr>
            <a:r>
              <a:rPr dirty="0" sz="3600" spc="685">
                <a:solidFill>
                  <a:srgbClr val="B17959"/>
                </a:solidFill>
                <a:latin typeface="Arial"/>
                <a:cs typeface="Arial"/>
              </a:rPr>
              <a:t>•</a:t>
            </a:r>
            <a:r>
              <a:rPr dirty="0" sz="3600" spc="-280">
                <a:solidFill>
                  <a:srgbClr val="B17959"/>
                </a:solidFill>
                <a:latin typeface="Arial"/>
                <a:cs typeface="Arial"/>
              </a:rPr>
              <a:t>H</a:t>
            </a:r>
            <a:r>
              <a:rPr dirty="0" sz="3600" spc="-650">
                <a:solidFill>
                  <a:srgbClr val="B17959"/>
                </a:solidFill>
                <a:latin typeface="Arial"/>
                <a:cs typeface="Arial"/>
              </a:rPr>
              <a:t>W</a:t>
            </a:r>
            <a:r>
              <a:rPr dirty="0" sz="3600">
                <a:solidFill>
                  <a:srgbClr val="B17959"/>
                </a:solidFill>
                <a:latin typeface="Arial"/>
                <a:cs typeface="Arial"/>
              </a:rPr>
              <a:t>	</a:t>
            </a:r>
            <a:r>
              <a:rPr dirty="0" sz="3600" spc="1670">
                <a:solidFill>
                  <a:srgbClr val="B17959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695"/>
              </a:lnSpc>
            </a:pPr>
            <a:r>
              <a:rPr dirty="0" sz="3550" spc="2039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3550" spc="3070">
                <a:solidFill>
                  <a:srgbClr val="B17959"/>
                </a:solidFill>
                <a:latin typeface="Arial"/>
                <a:cs typeface="Arial"/>
              </a:rPr>
              <a:t>_</a:t>
            </a:r>
            <a:r>
              <a:rPr dirty="0" sz="3550" spc="1910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3550" spc="-80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550" spc="1885">
                <a:solidFill>
                  <a:srgbClr val="B17959"/>
                </a:solidFill>
                <a:latin typeface="Arial"/>
                <a:cs typeface="Arial"/>
              </a:rPr>
              <a:t>.</a:t>
            </a:r>
            <a:endParaRPr sz="3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2875" y="1962190"/>
            <a:ext cx="532320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350">
                <a:solidFill>
                  <a:srgbClr val="B17959"/>
                </a:solidFill>
                <a:latin typeface="Arial"/>
                <a:cs typeface="Arial"/>
              </a:rPr>
              <a:t>A</a:t>
            </a:r>
            <a:r>
              <a:rPr dirty="0" sz="3500" spc="-85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500" spc="785">
                <a:solidFill>
                  <a:srgbClr val="B17959"/>
                </a:solidFill>
                <a:latin typeface="Arial"/>
                <a:cs typeface="Arial"/>
              </a:rPr>
              <a:t>.,.</a:t>
            </a:r>
            <a:r>
              <a:rPr dirty="0" sz="3500" spc="765">
                <a:solidFill>
                  <a:srgbClr val="B17959"/>
                </a:solidFill>
                <a:latin typeface="Arial"/>
                <a:cs typeface="Arial"/>
              </a:rPr>
              <a:t>.</a:t>
            </a:r>
            <a:r>
              <a:rPr dirty="0" sz="3500" spc="1989">
                <a:solidFill>
                  <a:srgbClr val="B17959"/>
                </a:solidFill>
                <a:latin typeface="Arial"/>
                <a:cs typeface="Arial"/>
              </a:rPr>
              <a:t>•</a:t>
            </a:r>
            <a:r>
              <a:rPr dirty="0" sz="3700" spc="345">
                <a:solidFill>
                  <a:srgbClr val="B17959"/>
                </a:solidFill>
                <a:latin typeface="Arial"/>
                <a:cs typeface="Arial"/>
              </a:rPr>
              <a:t>ecn.</a:t>
            </a:r>
            <a:r>
              <a:rPr dirty="0" sz="3700" spc="-500">
                <a:solidFill>
                  <a:srgbClr val="B17959"/>
                </a:solidFill>
                <a:latin typeface="Arial"/>
                <a:cs typeface="Arial"/>
              </a:rPr>
              <a:t> </a:t>
            </a:r>
            <a:r>
              <a:rPr dirty="0" sz="3550" spc="370">
                <a:solidFill>
                  <a:srgbClr val="B17959"/>
                </a:solidFill>
                <a:latin typeface="Arial"/>
                <a:cs typeface="Arial"/>
              </a:rPr>
              <a:t>c</a:t>
            </a:r>
            <a:r>
              <a:rPr dirty="0" sz="3550" spc="215">
                <a:solidFill>
                  <a:srgbClr val="B17959"/>
                </a:solidFill>
                <a:latin typeface="Arial"/>
                <a:cs typeface="Arial"/>
              </a:rPr>
              <a:t>e</a:t>
            </a:r>
            <a:r>
              <a:rPr dirty="0" sz="3550" spc="-240">
                <a:solidFill>
                  <a:srgbClr val="B17959"/>
                </a:solidFill>
                <a:latin typeface="Arial"/>
                <a:cs typeface="Arial"/>
              </a:rPr>
              <a:t>1</a:t>
            </a:r>
            <a:r>
              <a:rPr dirty="0" sz="3550" spc="-1095">
                <a:solidFill>
                  <a:srgbClr val="B17959"/>
                </a:solidFill>
                <a:latin typeface="Arial"/>
                <a:cs typeface="Arial"/>
              </a:rPr>
              <a:t>1</a:t>
            </a:r>
            <a:r>
              <a:rPr dirty="0" sz="3550" spc="265">
                <a:solidFill>
                  <a:srgbClr val="B17959"/>
                </a:solidFill>
                <a:latin typeface="Arial"/>
                <a:cs typeface="Arial"/>
              </a:rPr>
              <a:t>a</a:t>
            </a:r>
            <a:r>
              <a:rPr dirty="0" sz="3550" spc="665">
                <a:solidFill>
                  <a:srgbClr val="B17959"/>
                </a:solidFill>
                <a:latin typeface="Arial"/>
                <a:cs typeface="Arial"/>
              </a:rPr>
              <a:t>l</a:t>
            </a:r>
            <a:r>
              <a:rPr dirty="0" sz="3550" spc="-160">
                <a:solidFill>
                  <a:srgbClr val="B17959"/>
                </a:solidFill>
                <a:latin typeface="Arial"/>
                <a:cs typeface="Arial"/>
              </a:rPr>
              <a:t>l</a:t>
            </a:r>
            <a:r>
              <a:rPr dirty="0" sz="3550" spc="-325">
                <a:solidFill>
                  <a:srgbClr val="B17959"/>
                </a:solidFill>
                <a:latin typeface="Arial"/>
                <a:cs typeface="Arial"/>
              </a:rPr>
              <a:t>H</a:t>
            </a:r>
            <a:r>
              <a:rPr dirty="0" sz="3550" spc="315">
                <a:solidFill>
                  <a:srgbClr val="B17959"/>
                </a:solidFill>
                <a:latin typeface="Arial"/>
                <a:cs typeface="Arial"/>
              </a:rPr>
              <a:t>wa</a:t>
            </a:r>
            <a:endParaRPr sz="3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6334" y="5646591"/>
            <a:ext cx="0" cy="295910"/>
          </a:xfrm>
          <a:custGeom>
            <a:avLst/>
            <a:gdLst/>
            <a:ahLst/>
            <a:cxnLst/>
            <a:rect l="l" t="t" r="r" b="b"/>
            <a:pathLst>
              <a:path w="0" h="295910">
                <a:moveTo>
                  <a:pt x="0" y="0"/>
                </a:moveTo>
                <a:lnTo>
                  <a:pt x="0" y="295718"/>
                </a:lnTo>
              </a:path>
            </a:pathLst>
          </a:custGeom>
          <a:ln w="54214">
            <a:solidFill>
              <a:srgbClr val="FBF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609228" y="5677351"/>
            <a:ext cx="891540" cy="568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1750" spc="-25">
                <a:solidFill>
                  <a:srgbClr val="9C9A8E"/>
                </a:solidFill>
                <a:latin typeface="Arial"/>
                <a:cs typeface="Arial"/>
              </a:rPr>
              <a:t>..:</a:t>
            </a:r>
            <a:endParaRPr sz="1750">
              <a:latin typeface="Arial"/>
              <a:cs typeface="Arial"/>
            </a:endParaRPr>
          </a:p>
          <a:p>
            <a:pPr marL="126364">
              <a:lnSpc>
                <a:spcPts val="3670"/>
              </a:lnSpc>
              <a:tabLst>
                <a:tab pos="697230" algn="l"/>
              </a:tabLst>
            </a:pPr>
            <a:r>
              <a:rPr dirty="0" sz="2000" spc="-70">
                <a:solidFill>
                  <a:srgbClr val="8A8979"/>
                </a:solidFill>
                <a:latin typeface="Arial"/>
                <a:cs typeface="Arial"/>
              </a:rPr>
              <a:t>"'</a:t>
            </a:r>
            <a:r>
              <a:rPr dirty="0" sz="2000" spc="-70">
                <a:solidFill>
                  <a:srgbClr val="8A8979"/>
                </a:solidFill>
                <a:latin typeface="Arial"/>
                <a:cs typeface="Arial"/>
              </a:rPr>
              <a:t>	</a:t>
            </a:r>
            <a:r>
              <a:rPr dirty="0" sz="4000" spc="-660">
                <a:solidFill>
                  <a:srgbClr val="7B7564"/>
                </a:solidFill>
                <a:latin typeface="Arial"/>
                <a:cs typeface="Arial"/>
              </a:rPr>
              <a:t>­</a:t>
            </a:r>
            <a:r>
              <a:rPr dirty="0" baseline="-24305" sz="1200" spc="652" i="1">
                <a:solidFill>
                  <a:srgbClr val="9C9A8E"/>
                </a:solidFill>
                <a:latin typeface="Times New Roman"/>
                <a:cs typeface="Times New Roman"/>
              </a:rPr>
              <a:t>r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7387" y="5677351"/>
            <a:ext cx="77470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-85">
                <a:solidFill>
                  <a:srgbClr val="BCBAAA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9144" y="6089143"/>
            <a:ext cx="6921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40">
                <a:solidFill>
                  <a:srgbClr val="7B7564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2145" y="6195790"/>
            <a:ext cx="33655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70">
                <a:solidFill>
                  <a:srgbClr val="9C9A8E"/>
                </a:solidFill>
                <a:latin typeface="Times New Roman"/>
                <a:cs typeface="Times New Roman"/>
              </a:rPr>
              <a:t>,</a:t>
            </a:r>
            <a:r>
              <a:rPr dirty="0" sz="500" spc="110">
                <a:solidFill>
                  <a:srgbClr val="9C9A8E"/>
                </a:solidFill>
                <a:latin typeface="Times New Roman"/>
                <a:cs typeface="Times New Roman"/>
              </a:rPr>
              <a:t>&lt;</a:t>
            </a:r>
            <a:r>
              <a:rPr dirty="0" sz="500">
                <a:solidFill>
                  <a:srgbClr val="9C9A8E"/>
                </a:solidFill>
                <a:latin typeface="Times New Roman"/>
                <a:cs typeface="Times New Roman"/>
              </a:rPr>
              <a:t> </a:t>
            </a:r>
            <a:r>
              <a:rPr dirty="0" sz="500" spc="25">
                <a:solidFill>
                  <a:srgbClr val="9C9A8E"/>
                </a:solidFill>
                <a:latin typeface="Times New Roman"/>
                <a:cs typeface="Times New Roman"/>
              </a:rPr>
              <a:t> </a:t>
            </a:r>
            <a:r>
              <a:rPr dirty="0" sz="500" spc="515">
                <a:solidFill>
                  <a:srgbClr val="8A8979"/>
                </a:solidFill>
                <a:latin typeface="Times New Roman"/>
                <a:cs typeface="Times New Roman"/>
              </a:rPr>
              <a:t>-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76420" y="6146413"/>
            <a:ext cx="64135" cy="363855"/>
          </a:xfrm>
          <a:custGeom>
            <a:avLst/>
            <a:gdLst/>
            <a:ahLst/>
            <a:cxnLst/>
            <a:rect l="l" t="t" r="r" b="b"/>
            <a:pathLst>
              <a:path w="64135" h="363854">
                <a:moveTo>
                  <a:pt x="0" y="0"/>
                </a:moveTo>
                <a:lnTo>
                  <a:pt x="63647" y="0"/>
                </a:lnTo>
                <a:lnTo>
                  <a:pt x="63647" y="363311"/>
                </a:lnTo>
                <a:lnTo>
                  <a:pt x="0" y="363311"/>
                </a:lnTo>
                <a:lnTo>
                  <a:pt x="0" y="0"/>
                </a:lnTo>
                <a:close/>
              </a:path>
            </a:pathLst>
          </a:custGeom>
          <a:solidFill>
            <a:srgbClr val="FBF4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295394" y="6187107"/>
            <a:ext cx="11303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570">
                <a:solidFill>
                  <a:srgbClr val="BCBAAA"/>
                </a:solidFill>
                <a:latin typeface="Arial"/>
                <a:cs typeface="Arial"/>
              </a:rPr>
              <a:t>·</a:t>
            </a:r>
            <a:r>
              <a:rPr dirty="0" sz="2150" spc="-180">
                <a:solidFill>
                  <a:srgbClr val="9C9A8E"/>
                </a:solidFill>
                <a:latin typeface="Arial"/>
                <a:cs typeface="Arial"/>
              </a:rPr>
              <a:t>-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87624" y="5807172"/>
            <a:ext cx="46863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265">
                <a:solidFill>
                  <a:srgbClr val="282F33"/>
                </a:solidFill>
                <a:latin typeface="Arial"/>
                <a:cs typeface="Arial"/>
              </a:rPr>
              <a:t>(J</a:t>
            </a:r>
            <a:r>
              <a:rPr dirty="0" sz="950" spc="265">
                <a:solidFill>
                  <a:srgbClr val="282F33"/>
                </a:solidFill>
                <a:latin typeface="Arial"/>
                <a:cs typeface="Arial"/>
              </a:rPr>
              <a:t>  </a:t>
            </a:r>
            <a:r>
              <a:rPr dirty="0" sz="950" spc="120">
                <a:solidFill>
                  <a:srgbClr val="282F33"/>
                </a:solidFill>
                <a:latin typeface="Arial"/>
                <a:cs typeface="Arial"/>
              </a:rPr>
              <a:t> </a:t>
            </a:r>
            <a:r>
              <a:rPr dirty="0" sz="950" spc="225">
                <a:solidFill>
                  <a:srgbClr val="282F33"/>
                </a:solidFill>
                <a:latin typeface="Arial"/>
                <a:cs typeface="Arial"/>
              </a:rPr>
              <a:t>(J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8149" y="5807172"/>
            <a:ext cx="480059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265">
                <a:solidFill>
                  <a:srgbClr val="282F33"/>
                </a:solidFill>
                <a:latin typeface="Arial"/>
                <a:cs typeface="Arial"/>
              </a:rPr>
              <a:t>(J</a:t>
            </a:r>
            <a:r>
              <a:rPr dirty="0" sz="950" spc="265">
                <a:solidFill>
                  <a:srgbClr val="282F33"/>
                </a:solidFill>
                <a:latin typeface="Arial"/>
                <a:cs typeface="Arial"/>
              </a:rPr>
              <a:t>  </a:t>
            </a:r>
            <a:r>
              <a:rPr dirty="0" sz="950" spc="120">
                <a:solidFill>
                  <a:srgbClr val="282F33"/>
                </a:solidFill>
                <a:latin typeface="Arial"/>
                <a:cs typeface="Arial"/>
              </a:rPr>
              <a:t> </a:t>
            </a:r>
            <a:r>
              <a:rPr dirty="0" sz="950" spc="265">
                <a:solidFill>
                  <a:srgbClr val="282F33"/>
                </a:solidFill>
                <a:latin typeface="Arial"/>
                <a:cs typeface="Arial"/>
              </a:rPr>
              <a:t>(J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Дарья Мельникова</dc:creator>
  <dc:title>Финансовая грамотность для дошкольников. «Семейный бюджет»</dc:title>
  <dcterms:created xsi:type="dcterms:W3CDTF">2025-02-28T09:42:30Z</dcterms:created>
  <dcterms:modified xsi:type="dcterms:W3CDTF">2025-02-28T09:42:30Z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2023-01-12T00:00:00Z</vt:filetime>
  </property>
  <property fmtid="{D5CDD505-2E9C-101B-9397-08002B2CF9AE}" pid="3" name="LastSaved">
    <vt:filetime>2025-02-28T00:00:00Z</vt:filetime>
  </property>
</Properties>
</file>