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87" r:id="rId3"/>
    <p:sldId id="288" r:id="rId4"/>
    <p:sldId id="272" r:id="rId5"/>
    <p:sldId id="270" r:id="rId6"/>
    <p:sldId id="276" r:id="rId7"/>
    <p:sldId id="277" r:id="rId8"/>
    <p:sldId id="273" r:id="rId9"/>
    <p:sldId id="282" r:id="rId10"/>
    <p:sldId id="274" r:id="rId11"/>
    <p:sldId id="275" r:id="rId12"/>
    <p:sldId id="278" r:id="rId13"/>
    <p:sldId id="279" r:id="rId14"/>
    <p:sldId id="280" r:id="rId15"/>
    <p:sldId id="284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ЕЙ БЕКЕР" initials="АБ" lastIdx="4" clrIdx="0">
    <p:extLst>
      <p:ext uri="{19B8F6BF-5375-455C-9EA6-DF929625EA0E}">
        <p15:presenceInfo xmlns:p15="http://schemas.microsoft.com/office/powerpoint/2012/main" xmlns="" userId="7e2d53fdc53109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671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28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662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3036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65582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0105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2485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903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260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790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95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546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899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043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417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444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63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turbo?text=https://businessman.ru/new-pravila-povedeniya-na-ulice.html" TargetMode="External"/><Relationship Id="rId2" Type="http://schemas.openxmlformats.org/officeDocument/2006/relationships/hyperlink" Target="https://vse-krugom.ru/sroki-razlozheniya-raznyx-vidov-musor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422" y="1444134"/>
            <a:ext cx="8783155" cy="1891678"/>
          </a:xfrm>
        </p:spPr>
        <p:txBody>
          <a:bodyPr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Мой чистый город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66726" y="3429000"/>
            <a:ext cx="4905933" cy="2160875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Выполнила: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Ученица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В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класса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Ветрова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Кристина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Павлова Марина Михайловна,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F9F641-868F-5544-80CB-41EBEFF9741E}"/>
              </a:ext>
            </a:extLst>
          </p:cNvPr>
          <p:cNvSpPr txBox="1"/>
          <p:nvPr/>
        </p:nvSpPr>
        <p:spPr>
          <a:xfrm>
            <a:off x="3450709" y="6106363"/>
            <a:ext cx="224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г. Старая Русса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D0979E-A8D4-8E46-A024-ABB5506BB11D}"/>
              </a:ext>
            </a:extLst>
          </p:cNvPr>
          <p:cNvSpPr txBox="1"/>
          <p:nvPr/>
        </p:nvSpPr>
        <p:spPr>
          <a:xfrm>
            <a:off x="792102" y="428471"/>
            <a:ext cx="7949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Муниципальное автономное общеобразовательное учреждение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«Гимназия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 г. Старая Русса структурное подразделение 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«Школьное отделение №  4»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CD6FBF-037E-7B41-BAB4-F929BA20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Этап третий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D7492B-CC97-5140-A9DE-8AC5EEFF9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16" y="1871442"/>
            <a:ext cx="8249367" cy="3115115"/>
          </a:xfrm>
        </p:spPr>
        <p:txBody>
          <a:bodyPr>
            <a:normAutofit/>
          </a:bodyPr>
          <a:lstStyle/>
          <a:p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Задача номер три: подобрать правильный дизайн. Для разработки дизайна будет использована программа PicsArt.</a:t>
            </a:r>
          </a:p>
          <a:p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PicsArt — бесплатное мобильное приложение на Android для обработки фотографий и рисования.</a:t>
            </a:r>
          </a:p>
          <a:p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12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7B4C07-E674-9443-88AD-2B218ABE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Этап третий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06EC51-B900-C54F-B600-67B992AA3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374" y="1610142"/>
            <a:ext cx="3414708" cy="3317459"/>
          </a:xfrm>
        </p:spPr>
        <p:txBody>
          <a:bodyPr>
            <a:noAutofit/>
          </a:bodyPr>
          <a:lstStyle/>
          <a:p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Фон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0CB957F3-DED5-DE4B-ADD5-D1CB7FFAF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7742" y="431125"/>
            <a:ext cx="2829244" cy="59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1747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A52573-D917-3C43-9BBF-D2E93879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Этап третий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DFEB77-CED2-3D49-B65D-A419164C5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9378" y="1209489"/>
            <a:ext cx="4629257" cy="4125327"/>
          </a:xfrm>
        </p:spPr>
        <p:txBody>
          <a:bodyPr>
            <a:normAutofit/>
          </a:bodyPr>
          <a:lstStyle/>
          <a:p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Шрифт и внутренний фон</a:t>
            </a:r>
          </a:p>
          <a:p>
            <a:pPr lvl="1"/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Содержание буклета</a:t>
            </a:r>
          </a:p>
          <a:p>
            <a:pPr lvl="1"/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</a:t>
            </a:r>
          </a:p>
          <a:p>
            <a:pPr lvl="1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E40518E-B89E-FD4B-B028-A4C07A2D4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5668" y="535465"/>
            <a:ext cx="2730773" cy="578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262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52B009-02DC-EA4D-A8FB-756131A01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Этап четвертый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393340-9085-A045-AB82-399A4F6D5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089" y="1779025"/>
            <a:ext cx="8655821" cy="1649975"/>
          </a:xfrm>
        </p:spPr>
        <p:txBody>
          <a:bodyPr>
            <a:normAutofit/>
          </a:bodyPr>
          <a:lstStyle/>
          <a:p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Проработанные детали, правильная информация и дизайн — все, что нужно для обычного буклета. Готовый продукт можно распространять по городу и делиться им с родными и соседями.  </a:t>
            </a:r>
          </a:p>
        </p:txBody>
      </p:sp>
    </p:spTree>
    <p:extLst>
      <p:ext uri="{BB962C8B-B14F-4D97-AF65-F5344CB8AC3E}">
        <p14:creationId xmlns:p14="http://schemas.microsoft.com/office/powerpoint/2010/main" xmlns="" val="1959786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9152F8-43F1-7F47-B870-353D64669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Готовый продукт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AFB5065F-3CA7-4A4E-A6D5-3CD8FCD37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5231" y="1567751"/>
            <a:ext cx="2066769" cy="4379907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702E27A8-00A5-C84B-BB8A-C2DAECB43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3677" y="1567752"/>
            <a:ext cx="2066769" cy="4379908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CBBD7494-1FEC-A346-B003-670BD5CB6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8788" y="1579786"/>
            <a:ext cx="2061089" cy="4367871"/>
          </a:xfrm>
          <a:prstGeom prst="rect">
            <a:avLst/>
          </a:prstGeo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xmlns="" id="{3BD35A92-A59B-8A49-BA9D-F5E01364AD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11" y="1567751"/>
            <a:ext cx="2066768" cy="437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695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3579A1-5F1D-4949-9AB9-7537C3AA9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AD1417-52C9-D14A-A065-A04F4087A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73" y="1629342"/>
            <a:ext cx="8513253" cy="3599316"/>
          </a:xfrm>
        </p:spPr>
        <p:txBody>
          <a:bodyPr>
            <a:normAutofit/>
          </a:bodyPr>
          <a:lstStyle/>
          <a:p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После разработки и демонстрации моего проекта я хочу привлечь людей к защите окружающей среды. Чтобы добиться хорошего и яркого будущего, мы должны соблюдать чистоту на улице все вместе. </a:t>
            </a:r>
          </a:p>
          <a:p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Также во время разработки своего проекта у меня появились некоторые другие задумки по поводу охраны чистоты нашего города: я хочу заняться разработкой плакатов на данную тему и их распространением.</a:t>
            </a:r>
          </a:p>
        </p:txBody>
      </p:sp>
    </p:spTree>
    <p:extLst>
      <p:ext uri="{BB962C8B-B14F-4D97-AF65-F5344CB8AC3E}">
        <p14:creationId xmlns:p14="http://schemas.microsoft.com/office/powerpoint/2010/main" xmlns="" val="3520238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CB69C3-422C-DB47-87D3-F5C7598D4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15" y="554911"/>
            <a:ext cx="8596668" cy="1320800"/>
          </a:xfrm>
        </p:spPr>
        <p:txBody>
          <a:bodyPr/>
          <a:lstStyle/>
          <a:p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Список использованных источников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872149-DEFE-6C45-ADCE-C20BC2F1C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215" y="1619505"/>
            <a:ext cx="8325134" cy="3599316"/>
          </a:xfrm>
        </p:spPr>
        <p:txBody>
          <a:bodyPr>
            <a:normAutofit/>
          </a:bodyPr>
          <a:lstStyle/>
          <a:p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«Сроки разложения разных видов мусора» // UPL: </a:t>
            </a:r>
            <a:r>
              <a:rPr lang="af-ZA" sz="24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https://vse-krugom.ru/sroki-razlozheniya-raznyx-vidov-musora/</a:t>
            </a:r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«Правила поведения на улице. Правила поведения в общественных местах» // UPL: </a:t>
            </a:r>
            <a:r>
              <a:rPr lang="af-ZA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https://yandex.ru/turbo?text=https%3A%2F%2Fbusinessman.ru%2Fnew-pravila-povedeniya-na-ulice.html</a:t>
            </a:r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72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064B181-AEE2-E842-8B4D-00AF1F6BC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110" y="808444"/>
            <a:ext cx="8385779" cy="524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553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7FA25CFA-CDAE-8E40-B58F-DA90C95B2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1" y="1928350"/>
            <a:ext cx="4604047" cy="460404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D6A99800-10F6-3741-92BA-B4E766CD6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5194" y="325604"/>
            <a:ext cx="4426311" cy="333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297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B740BD-E0F4-E041-9B72-DC715FC6A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6FE3F2-257D-1D4B-B48C-EB623E33C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79" y="1629342"/>
            <a:ext cx="865582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Проблема заключается в том, что не все люди Хотят соблюдать чистоту и предпочитают игнорировать просьбы об охране окружающей среды.</a:t>
            </a:r>
          </a:p>
          <a:p>
            <a:pPr marL="0" indent="0">
              <a:buNone/>
            </a:pPr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AE4C3A7-A369-D443-A125-60427E5BA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2456" y="2822560"/>
            <a:ext cx="4799088" cy="35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473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0B0027-211E-7C42-A2A9-AD6191F5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Цель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B2FC74-0B79-8641-843D-78DE259D7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011" y="1648585"/>
            <a:ext cx="8019977" cy="276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Разработать буклет, содержащий информацию для населения о загрязнении окружающей среды и памятку о поведении на улице.</a:t>
            </a:r>
          </a:p>
        </p:txBody>
      </p:sp>
    </p:spTree>
    <p:extLst>
      <p:ext uri="{BB962C8B-B14F-4D97-AF65-F5344CB8AC3E}">
        <p14:creationId xmlns:p14="http://schemas.microsoft.com/office/powerpoint/2010/main" xmlns="" val="125777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7BB544-6313-1647-9B38-CCB97A11C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Этап первый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957A7F-8F8B-364D-B45D-5A1D9AA87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75" y="1611112"/>
            <a:ext cx="8237050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Шаг первый: отобрать нужную информацию для содержания буклета. Информация должна легко восприниматься. Чтобы люди хотели читать данный буклет, у него должен быть не только яркий дизайн, но и необходимая информация. Буклет должен быть интересным.</a:t>
            </a:r>
          </a:p>
        </p:txBody>
      </p:sp>
    </p:spTree>
    <p:extLst>
      <p:ext uri="{BB962C8B-B14F-4D97-AF65-F5344CB8AC3E}">
        <p14:creationId xmlns:p14="http://schemas.microsoft.com/office/powerpoint/2010/main" xmlns="" val="895846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5E4CFF-F5A2-E348-B455-8DF76FC1B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Этап первый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A8A659-D775-EC41-A5DE-A62A14632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795" y="1629342"/>
            <a:ext cx="8328410" cy="3599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Моя цель — сообщить людям о возможном будущем нашего города и проинформировать о загрязнении. Исходя из этого, информация буклета должна содержать: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Информация о сроке разложения мусора.</a:t>
            </a:r>
          </a:p>
          <a:p>
            <a:pPr lvl="2"/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Данную информацию лучше представить в виде таблицы для лучшего восприятия.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Изображения с подделками из пластиковых бутылок.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Правила поведения на улице.</a:t>
            </a:r>
          </a:p>
        </p:txBody>
      </p:sp>
    </p:spTree>
    <p:extLst>
      <p:ext uri="{BB962C8B-B14F-4D97-AF65-F5344CB8AC3E}">
        <p14:creationId xmlns:p14="http://schemas.microsoft.com/office/powerpoint/2010/main" xmlns="" val="267077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54F35F-9D30-3F42-AED2-E1EDD5FD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Этап второй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D930FDC7-3629-AF46-BFC0-C6FDE4D5A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784" y="1702957"/>
            <a:ext cx="3704354" cy="4064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373E356C-D311-ED46-89EF-58F370F39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8864" y="1702957"/>
            <a:ext cx="3527245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88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F18A36-D155-4A4C-B30F-F1C765B5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Этап второй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4DE676E8-1D21-814F-9327-BA3932244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99" y="1726275"/>
            <a:ext cx="8561640" cy="3624204"/>
          </a:xfrm>
        </p:spPr>
        <p:txBody>
          <a:bodyPr>
            <a:normAutofit/>
          </a:bodyPr>
          <a:lstStyle/>
          <a:p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Выводы: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Подростки (девочки и мальчики) одинаково соблюдают чистоту.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смотря на вывод выше, подростки считают, что больше всего мусорят они сами.</a:t>
            </a:r>
          </a:p>
          <a:p>
            <a:pPr marL="457200" lvl="1" indent="0">
              <a:buNone/>
            </a:pPr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5555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</TotalTime>
  <Words>393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Мой чистый город</vt:lpstr>
      <vt:lpstr>Слайд 2</vt:lpstr>
      <vt:lpstr>Слайд 3</vt:lpstr>
      <vt:lpstr>Проблема</vt:lpstr>
      <vt:lpstr>Цель проекта</vt:lpstr>
      <vt:lpstr>Этап первый</vt:lpstr>
      <vt:lpstr>Этап первый</vt:lpstr>
      <vt:lpstr>Этап второй</vt:lpstr>
      <vt:lpstr>Этап второй</vt:lpstr>
      <vt:lpstr>Этап третий</vt:lpstr>
      <vt:lpstr>Этап третий</vt:lpstr>
      <vt:lpstr>Этап третий</vt:lpstr>
      <vt:lpstr>Этап четвертый</vt:lpstr>
      <vt:lpstr>Готовый продукт</vt:lpstr>
      <vt:lpstr>Заключение</vt:lpstr>
      <vt:lpstr>Список использованных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 проекта</dc:title>
  <cp:lastModifiedBy>Учащиеся</cp:lastModifiedBy>
  <cp:revision>45</cp:revision>
  <dcterms:modified xsi:type="dcterms:W3CDTF">2021-03-22T05:50:46Z</dcterms:modified>
</cp:coreProperties>
</file>