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68" r:id="rId4"/>
    <p:sldId id="269" r:id="rId5"/>
    <p:sldId id="270" r:id="rId6"/>
    <p:sldId id="271" r:id="rId7"/>
    <p:sldId id="272" r:id="rId8"/>
    <p:sldId id="273" r:id="rId9"/>
    <p:sldId id="274" r:id="rId10"/>
    <p:sldId id="275" r:id="rId11"/>
    <p:sldId id="276" r:id="rId12"/>
    <p:sldId id="277" r:id="rId13"/>
    <p:sldId id="286" r:id="rId14"/>
    <p:sldId id="278" r:id="rId15"/>
    <p:sldId id="279" r:id="rId16"/>
    <p:sldId id="280" r:id="rId17"/>
    <p:sldId id="281" r:id="rId18"/>
    <p:sldId id="282" r:id="rId19"/>
    <p:sldId id="283" r:id="rId20"/>
    <p:sldId id="284" r:id="rId21"/>
    <p:sldId id="285" r:id="rId22"/>
    <p:sldId id="257" r:id="rId23"/>
    <p:sldId id="258" r:id="rId24"/>
    <p:sldId id="287" r:id="rId25"/>
    <p:sldId id="259" r:id="rId26"/>
    <p:sldId id="260" r:id="rId27"/>
    <p:sldId id="261" r:id="rId28"/>
    <p:sldId id="262" r:id="rId29"/>
    <p:sldId id="263" r:id="rId30"/>
    <p:sldId id="264" r:id="rId31"/>
    <p:sldId id="265" r:id="rId32"/>
    <p:sldId id="266" r:id="rId33"/>
    <p:sldId id="288" r:id="rId34"/>
    <p:sldId id="289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290" r:id="rId4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74" autoAdjust="0"/>
    <p:restoredTop sz="94660"/>
  </p:normalViewPr>
  <p:slideViewPr>
    <p:cSldViewPr snapToGrid="0">
      <p:cViewPr>
        <p:scale>
          <a:sx n="80" d="100"/>
          <a:sy n="80" d="100"/>
        </p:scale>
        <p:origin x="-348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D0835-43C6-4E9E-B297-E1728048616D}" type="datetimeFigureOut">
              <a:rPr lang="ru-RU" smtClean="0"/>
              <a:t>28.05.2025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B4D26-3EC7-4359-8AC6-7477BBCF99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41782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D0835-43C6-4E9E-B297-E1728048616D}" type="datetimeFigureOut">
              <a:rPr lang="ru-RU" smtClean="0"/>
              <a:t>28.05.2025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B4D26-3EC7-4359-8AC6-7477BBCF99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0434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D0835-43C6-4E9E-B297-E1728048616D}" type="datetimeFigureOut">
              <a:rPr lang="ru-RU" smtClean="0"/>
              <a:t>28.05.2025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B4D26-3EC7-4359-8AC6-7477BBCF99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6529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D0835-43C6-4E9E-B297-E1728048616D}" type="datetimeFigureOut">
              <a:rPr lang="ru-RU" smtClean="0"/>
              <a:t>28.05.2025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B4D26-3EC7-4359-8AC6-7477BBCF99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2162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D0835-43C6-4E9E-B297-E1728048616D}" type="datetimeFigureOut">
              <a:rPr lang="ru-RU" smtClean="0"/>
              <a:t>28.05.2025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B4D26-3EC7-4359-8AC6-7477BBCF99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79484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D0835-43C6-4E9E-B297-E1728048616D}" type="datetimeFigureOut">
              <a:rPr lang="ru-RU" smtClean="0"/>
              <a:t>28.05.2025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B4D26-3EC7-4359-8AC6-7477BBCF99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9812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D0835-43C6-4E9E-B297-E1728048616D}" type="datetimeFigureOut">
              <a:rPr lang="ru-RU" smtClean="0"/>
              <a:t>28.05.2025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B4D26-3EC7-4359-8AC6-7477BBCF99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43792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D0835-43C6-4E9E-B297-E1728048616D}" type="datetimeFigureOut">
              <a:rPr lang="ru-RU" smtClean="0"/>
              <a:t>28.05.2025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B4D26-3EC7-4359-8AC6-7477BBCF99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5316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D0835-43C6-4E9E-B297-E1728048616D}" type="datetimeFigureOut">
              <a:rPr lang="ru-RU" smtClean="0"/>
              <a:t>28.05.2025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B4D26-3EC7-4359-8AC6-7477BBCF99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65520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D0835-43C6-4E9E-B297-E1728048616D}" type="datetimeFigureOut">
              <a:rPr lang="ru-RU" smtClean="0"/>
              <a:t>28.05.2025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B4D26-3EC7-4359-8AC6-7477BBCF99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093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D0835-43C6-4E9E-B297-E1728048616D}" type="datetimeFigureOut">
              <a:rPr lang="ru-RU" smtClean="0"/>
              <a:t>28.05.2025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B4D26-3EC7-4359-8AC6-7477BBCF99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2554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5D0835-43C6-4E9E-B297-E1728048616D}" type="datetimeFigureOut">
              <a:rPr lang="ru-RU" smtClean="0"/>
              <a:t>28.05.2025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3B4D26-3EC7-4359-8AC6-7477BBCF99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7596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jpeg"/><Relationship Id="rId4" Type="http://schemas.openxmlformats.org/officeDocument/2006/relationships/image" Target="../media/image81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958013" y="5953125"/>
            <a:ext cx="52339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solidFill>
                  <a:schemeClr val="bg1"/>
                </a:solidFill>
              </a:rPr>
              <a:t>Выполнили: Хорошева М. М</a:t>
            </a:r>
            <a:r>
              <a:rPr lang="ru-RU" sz="2000" b="1" dirty="0" smtClean="0">
                <a:solidFill>
                  <a:schemeClr val="bg1"/>
                </a:solidFill>
              </a:rPr>
              <a:t>.–</a:t>
            </a:r>
            <a:endParaRPr lang="ru-RU" sz="2000" b="1" dirty="0" smtClean="0">
              <a:solidFill>
                <a:schemeClr val="bg1"/>
              </a:solidFill>
            </a:endParaRPr>
          </a:p>
          <a:p>
            <a:pPr algn="just"/>
            <a:r>
              <a:rPr lang="ru-RU" sz="2000" b="1" dirty="0" smtClean="0">
                <a:solidFill>
                  <a:schemeClr val="bg1"/>
                </a:solidFill>
              </a:rPr>
              <a:t>воспитатель </a:t>
            </a:r>
            <a:r>
              <a:rPr lang="ru-RU" sz="2000" b="1" dirty="0" smtClean="0">
                <a:solidFill>
                  <a:schemeClr val="bg1"/>
                </a:solidFill>
              </a:rPr>
              <a:t>МДОБУ </a:t>
            </a:r>
            <a:r>
              <a:rPr lang="ru-RU" sz="2000" b="1" dirty="0" smtClean="0">
                <a:solidFill>
                  <a:schemeClr val="bg1"/>
                </a:solidFill>
              </a:rPr>
              <a:t>«ЦРР Д/С №105 ЛМО</a:t>
            </a:r>
            <a:r>
              <a:rPr lang="ru-RU" sz="2000" b="1" dirty="0" smtClean="0">
                <a:solidFill>
                  <a:schemeClr val="bg1"/>
                </a:solidFill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2888129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s://catherineasquithgallery.com/uploads/posts/2021-03/1614563632_6-p-kot-na-belom-fone-kartinki-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6051" y="793721"/>
            <a:ext cx="6047349" cy="5584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0981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catherineasquithgallery.com/uploads/posts/2021-03/1614547995_14-p-gribi-na-belom-fone-2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5" t="348" r="5907" b="-348"/>
          <a:stretch/>
        </p:blipFill>
        <p:spPr bwMode="auto">
          <a:xfrm>
            <a:off x="622300" y="2098674"/>
            <a:ext cx="3086100" cy="3654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s://www.clipartkey.com/mpngs/m/187-1877639_cactus-png-image-png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7" r="7460"/>
          <a:stretch/>
        </p:blipFill>
        <p:spPr bwMode="auto">
          <a:xfrm>
            <a:off x="8407400" y="2098674"/>
            <a:ext cx="3144334" cy="3654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4" name="Picture 14" descr="https://cdn5.vectorstock.com/i/1000x1000/82/04/sewing-needle-and-threads-vector-2390820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93"/>
          <a:stretch/>
        </p:blipFill>
        <p:spPr bwMode="auto">
          <a:xfrm>
            <a:off x="4217047" y="2098674"/>
            <a:ext cx="3681706" cy="3654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442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https://img2.freepng.ru/20180625/uvj/kisspng-common-opossum-domesticated-hedgehog-animal-comput-5b312d3d0811d6.492022841529949501033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75" y="1311380"/>
            <a:ext cx="10004426" cy="4668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1034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8188" y="85090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72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Раунд 2</a:t>
            </a:r>
            <a:endParaRPr lang="ru-RU" sz="72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307306" y="3514725"/>
            <a:ext cx="960358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88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Назови сказку</a:t>
            </a:r>
            <a:endParaRPr lang="ru-RU" sz="88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3714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i10.fotocdn.net/s120/e88350ba2d49bbac/gallery_xl/275005689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024917"/>
            <a:ext cx="2984500" cy="318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cs2.livemaster.ru/storage/a2/18/cb751085fa55f1a559aa5727d6rc--dlya-doma-i-interera-pester-korob-zaplechnyj-iz-beresty-bere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19" y="2024917"/>
            <a:ext cx="2911438" cy="318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img.freepik.com/free-vector/_146562-14.jpg?size=626&amp;ext=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1176" y="2024917"/>
            <a:ext cx="3461888" cy="318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7297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catherineasquithgallery.com/uploads/posts/2021-03/1614587443_3-p-kartinki-skazki-na-belom-fone-3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9805" y1="93644" x2="39805" y2="93644"/>
                        <a14:foregroundMark x1="21475" y1="85585" x2="21475" y2="85585"/>
                        <a14:foregroundMark x1="66920" y1="94892" x2="66920" y2="94892"/>
                        <a14:foregroundMark x1="80694" y1="92849" x2="80694" y2="92849"/>
                        <a14:foregroundMark x1="55965" y1="94098" x2="55965" y2="94098"/>
                        <a14:foregroundMark x1="59111" y1="90692" x2="59111" y2="90692"/>
                        <a14:foregroundMark x1="12798" y1="83768" x2="12798" y2="83768"/>
                        <a14:foregroundMark x1="73753" y1="83428" x2="73753" y2="83428"/>
                        <a14:foregroundMark x1="68221" y1="91260" x2="68221" y2="91260"/>
                        <a14:foregroundMark x1="67462" y1="90465" x2="67462" y2="90465"/>
                        <a14:foregroundMark x1="29284" y1="92849" x2="29284" y2="92849"/>
                        <a14:foregroundMark x1="15076" y1="88309" x2="15076" y2="88309"/>
                        <a14:foregroundMark x1="22126" y1="81839" x2="22126" y2="818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575" y="1072520"/>
            <a:ext cx="6054725" cy="578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98500" y="0"/>
            <a:ext cx="10515600" cy="1325563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Маша и медведь</a:t>
            </a:r>
            <a:endParaRPr lang="ru-RU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7160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malenkajastrana.com/upload/iblock/e93/e93e03b80e3cd02358ba763b61e716b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75" y="2127250"/>
            <a:ext cx="2752725" cy="3211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thumbor.uds.app/unsafe/600x600/game-prod/549755868906/8534e115-6e0f-40ca-a3c2-3fa233d7adc9/160182484584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725" y="2127250"/>
            <a:ext cx="3211830" cy="3211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www.clipartkey.com/mpngs/m/319-3193188_cartoon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7" t="6290" r="12929"/>
          <a:stretch/>
        </p:blipFill>
        <p:spPr bwMode="auto">
          <a:xfrm>
            <a:off x="7967980" y="2127250"/>
            <a:ext cx="3562299" cy="3211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8773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2800" y="0"/>
            <a:ext cx="10515600" cy="1325563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Колобок</a:t>
            </a:r>
            <a:endParaRPr lang="ru-RU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8208" name="Picture 16" descr="https://catherineasquithgallery.com/uploads/posts/2021-03/1614587451_7-p-kartinki-skazki-na-belom-fone-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8583" y1="43194" x2="48583" y2="43194"/>
                        <a14:foregroundMark x1="48750" y1="41426" x2="48750" y2="41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080" b="17715"/>
          <a:stretch/>
        </p:blipFill>
        <p:spPr bwMode="auto">
          <a:xfrm>
            <a:off x="2660773" y="952500"/>
            <a:ext cx="6504176" cy="590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5550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 descr="https://www.nonograms.ru/files/user/upload/143499_b2fd8b2109a975e07505f63b6ae97c3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770" y="2339993"/>
            <a:ext cx="2883361" cy="2878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s://ds05.infourok.ru/uploads/ex/1073/0002a882-82d6a80d/hello_html_m321292e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2339993"/>
            <a:ext cx="2790825" cy="2862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https://www.kingsjewellers.co.uk/wp-content/uploads/2016/05/50355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444" y="2339993"/>
            <a:ext cx="2862516" cy="2862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9880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8500" y="0"/>
            <a:ext cx="10515600" cy="1325563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Золушка</a:t>
            </a:r>
            <a:endParaRPr lang="ru-RU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0242" name="Picture 2" descr="https://img.lovepik.com/free_png/32/39/48/85H58PICddN5ZAXG2RV90_PIC2018.png_860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74302" y1="42791" x2="74302" y2="42791"/>
                        <a14:foregroundMark x1="74302" y1="48837" x2="74302" y2="48837"/>
                        <a14:foregroundMark x1="37674" y1="37558" x2="37674" y2="37558"/>
                        <a14:foregroundMark x1="37326" y1="37093" x2="37326" y2="37093"/>
                        <a14:foregroundMark x1="36047" y1="39186" x2="36047" y2="39186"/>
                        <a14:foregroundMark x1="37093" y1="35233" x2="37093" y2="35233"/>
                        <a14:foregroundMark x1="44651" y1="40698" x2="44651" y2="40698"/>
                        <a14:foregroundMark x1="45000" y1="84767" x2="45000" y2="84767"/>
                        <a14:foregroundMark x1="43837" y1="86395" x2="43837" y2="86395"/>
                        <a14:foregroundMark x1="75349" y1="42558" x2="75349" y2="42558"/>
                        <a14:foregroundMark x1="67442" y1="40465" x2="67442" y2="40465"/>
                        <a14:foregroundMark x1="71744" y1="48605" x2="71744" y2="48605"/>
                        <a14:foregroundMark x1="77674" y1="47907" x2="77674" y2="47907"/>
                        <a14:foregroundMark x1="79884" y1="49651" x2="79884" y2="49651"/>
                        <a14:foregroundMark x1="82907" y1="50233" x2="82907" y2="50233"/>
                        <a14:foregroundMark x1="78023" y1="50698" x2="78023" y2="50698"/>
                        <a14:foregroundMark x1="74767" y1="50698" x2="74767" y2="50698"/>
                        <a14:foregroundMark x1="69535" y1="42326" x2="69535" y2="42326"/>
                        <a14:foregroundMark x1="69884" y1="39186" x2="69884" y2="39186"/>
                        <a14:foregroundMark x1="73256" y1="41279" x2="73256" y2="41279"/>
                        <a14:foregroundMark x1="71163" y1="42326" x2="71163" y2="42326"/>
                        <a14:foregroundMark x1="36512" y1="41047" x2="36512" y2="41047"/>
                        <a14:foregroundMark x1="37326" y1="37326" x2="37326" y2="37326"/>
                        <a14:foregroundMark x1="38605" y1="37674" x2="38605" y2="37674"/>
                        <a14:foregroundMark x1="40814" y1="37674" x2="40814" y2="37674"/>
                        <a14:foregroundMark x1="40465" y1="36512" x2="40465" y2="36512"/>
                        <a14:foregroundMark x1="38721" y1="36279" x2="38721" y2="36279"/>
                        <a14:foregroundMark x1="37674" y1="39419" x2="37674" y2="39419"/>
                        <a14:foregroundMark x1="35465" y1="36512" x2="35465" y2="36512"/>
                        <a14:foregroundMark x1="35233" y1="40465" x2="35233" y2="40465"/>
                        <a14:foregroundMark x1="35465" y1="42093" x2="35465" y2="42093"/>
                        <a14:foregroundMark x1="36047" y1="41047" x2="36047" y2="41047"/>
                        <a14:foregroundMark x1="69070" y1="40233" x2="69070" y2="40233"/>
                        <a14:foregroundMark x1="65116" y1="40814" x2="65116" y2="40814"/>
                        <a14:foregroundMark x1="68488" y1="45465" x2="69302" y2="45698"/>
                        <a14:foregroundMark x1="73488" y1="48140" x2="73488" y2="48140"/>
                        <a14:foregroundMark x1="74767" y1="43372" x2="74767" y2="43372"/>
                        <a14:foregroundMark x1="74302" y1="44419" x2="74302" y2="44419"/>
                        <a14:foregroundMark x1="76860" y1="45465" x2="76860" y2="45465"/>
                        <a14:foregroundMark x1="78256" y1="46860" x2="78256" y2="46860"/>
                        <a14:foregroundMark x1="76860" y1="43140" x2="76860" y2="43140"/>
                        <a14:foregroundMark x1="75349" y1="47093" x2="75349" y2="470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175" y="662781"/>
            <a:ext cx="6572250" cy="6572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1708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8188" y="85090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72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Раунд 1</a:t>
            </a:r>
            <a:endParaRPr lang="ru-RU" sz="72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650206" y="3489325"/>
            <a:ext cx="869156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88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Что общего?</a:t>
            </a:r>
            <a:endParaRPr lang="ru-RU" sz="88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7744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png.pngtree.com/png-clipart/20190910/ourlarge/pngtree-drawing-red-hood-png-image_17286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2271711"/>
            <a:ext cx="3159125" cy="3159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s://4x4photo.ru/wp-content/uploads/2020/12/2-181-900x60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45" r="2421"/>
          <a:stretch/>
        </p:blipFill>
        <p:spPr bwMode="auto">
          <a:xfrm>
            <a:off x="4319588" y="2271709"/>
            <a:ext cx="3632200" cy="314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https://sun9-72.userapi.com/impg/EDQ-Wf92wqObFp3tWdfrVUBmpSwyMRpixIlkoQ/4eFsK3rBg1Y.jpg?size=604x604&amp;quality=96&amp;sign=5d41d43f19c63d79de29a69ba8a910be&amp;type=alb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8376" y="2271709"/>
            <a:ext cx="3147482" cy="314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357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0100" y="-168275"/>
            <a:ext cx="10515600" cy="1325563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Красная шапочка</a:t>
            </a:r>
            <a:endParaRPr lang="ru-RU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2290" name="Picture 2" descr="https://static.tildacdn.com/tild6562-6437-4138-a138-653032336561/_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631825"/>
            <a:ext cx="11430000" cy="642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0714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img3.goodfon.ru/original/1400x1050/1/55/lisa-fox-belyy-fon-minimalizm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93" t="12894" r="24082" b="13467"/>
          <a:stretch/>
        </p:blipFill>
        <p:spPr bwMode="auto">
          <a:xfrm>
            <a:off x="673100" y="2057400"/>
            <a:ext cx="2908300" cy="326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s://sun9-54.userapi.com/c855724/v855724710/238cae/zkPrUtAJN-M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8" t="6321" r="3899"/>
          <a:stretch/>
        </p:blipFill>
        <p:spPr bwMode="auto">
          <a:xfrm>
            <a:off x="8483600" y="2057400"/>
            <a:ext cx="2905792" cy="326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1500" y="2057400"/>
            <a:ext cx="3263900" cy="326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80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2800" y="-104775"/>
            <a:ext cx="10515600" cy="1325563"/>
          </a:xfrm>
        </p:spPr>
        <p:txBody>
          <a:bodyPr/>
          <a:lstStyle/>
          <a:p>
            <a:pPr algn="ctr"/>
            <a:r>
              <a:rPr lang="ru-RU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Заюшкина</a:t>
            </a:r>
            <a:r>
              <a:rPr lang="ru-RU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избушка</a:t>
            </a:r>
            <a:endParaRPr lang="ru-RU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4338" name="Picture 2" descr="https://fsd.multiurok.ru/html/2020/03/13/s_5e6b95cf60bc1/1381283_1.jpe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0250" y1="70875" x2="20250" y2="70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687" y="330200"/>
            <a:ext cx="6981825" cy="698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2777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8188" y="85090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72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Раунд </a:t>
            </a:r>
            <a:r>
              <a:rPr lang="ru-RU" sz="7200" b="1" dirty="0">
                <a:solidFill>
                  <a:schemeClr val="bg1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4288" y="2892425"/>
            <a:ext cx="11963400" cy="23399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88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Угадай название мультфильма</a:t>
            </a:r>
            <a:endParaRPr lang="ru-RU" sz="88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7425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russian-crafts.com/images/detailed/52/ts-126_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829"/>
          <a:stretch/>
        </p:blipFill>
        <p:spPr bwMode="auto">
          <a:xfrm>
            <a:off x="777875" y="1928004"/>
            <a:ext cx="2816225" cy="3469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https://myhappypetshop.com/pic/breeds/australian-retriever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5" t="5000" r="7156"/>
          <a:stretch/>
        </p:blipFill>
        <p:spPr bwMode="auto">
          <a:xfrm>
            <a:off x="4846637" y="1928004"/>
            <a:ext cx="2921001" cy="3468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https://i.mycdn.me/i?r=AzEPZsRbOZEKgBhR0XGMT1RkY4FFCOKLcFn9uUEWZrcF9KaKTM5SRkZCeTgDn6uOyi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176" y="1928004"/>
            <a:ext cx="2371724" cy="3469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3191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2500" y="-256338"/>
            <a:ext cx="10515600" cy="1325563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Трое из Простоквашино</a:t>
            </a:r>
            <a:endParaRPr lang="ru-RU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8434" name="Picture 2" descr="https://img-gorod.ru/27/562/2756205_detail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1198" y1="56652" x2="11198" y2="56652"/>
                        <a14:foregroundMark x1="9234" y1="51502" x2="9234" y2="51502"/>
                        <a14:foregroundMark x1="5894" y1="53791" x2="5894" y2="53791"/>
                        <a14:foregroundMark x1="79371" y1="62947" x2="79371" y2="62947"/>
                        <a14:backgroundMark x1="14931" y1="59084" x2="14931" y2="59084"/>
                        <a14:backgroundMark x1="38703" y1="45207" x2="38703" y2="45207"/>
                        <a14:backgroundMark x1="73084" y1="66381" x2="73084" y2="66381"/>
                        <a14:backgroundMark x1="83694" y1="66667" x2="83694" y2="66667"/>
                        <a14:backgroundMark x1="65029" y1="38770" x2="65029" y2="38770"/>
                        <a14:backgroundMark x1="70727" y1="39199" x2="70727" y2="39199"/>
                        <a14:backgroundMark x1="74263" y1="39771" x2="74263" y2="397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0075" y="406444"/>
            <a:ext cx="4873625" cy="6692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7449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s://constructor-system.ru/images/thumbnails/1200/982/detailed/170/94973153116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603776" y="2273723"/>
            <a:ext cx="3551525" cy="290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https://i.simpalsmedia.com/999.md/BoardImages/900x900/1a866051658547f78ea598a07a2e4c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1" y="1951127"/>
            <a:ext cx="4008776" cy="35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23842" t="11632" r="37993" b="17188"/>
          <a:stretch/>
        </p:blipFill>
        <p:spPr>
          <a:xfrm>
            <a:off x="8420100" y="1951125"/>
            <a:ext cx="3386943" cy="355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223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7537" y="-344488"/>
            <a:ext cx="10515600" cy="1325563"/>
          </a:xfrm>
        </p:spPr>
        <p:txBody>
          <a:bodyPr/>
          <a:lstStyle/>
          <a:p>
            <a:pPr algn="ctr"/>
            <a:r>
              <a:rPr lang="ru-RU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Фиксики</a:t>
            </a:r>
            <a:endParaRPr lang="ru-RU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0482" name="Picture 2" descr="https://avatars.mds.yandex.net/get-zen_doc/1540250/pub_5d695e9292414d00aeba9ea8_5d695f1d2f4ad700aeedfd17/scale_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687" y="800101"/>
            <a:ext cx="5829300" cy="582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9813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s://images.fineartamerica.com/images/artworkimages/mediumlarge/1/blue-propeller-frank-tschaker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4075" y="2019300"/>
            <a:ext cx="3251200" cy="325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https://catherineasquithgallery.com/uploads/posts/2021-03/1614587669_55-p-malchik-na-belom-fone-kartinka-7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967" y="2019300"/>
            <a:ext cx="2566416" cy="325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 descr="https://sun9-10.userapi.com/impg/rfUquS87v8ZGNAvpzepz7rRAW1rksj0LDz8QXw/MWq8qwMz8NQ.jpg?size=300x300&amp;quality=96&amp;sign=72527f859206c267e0ed121871770f67&amp;type=alb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75" y="2019300"/>
            <a:ext cx="3251200" cy="325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9902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https://oir.mobi/uploads/posts/2021-04/1619736459_34-oir_mobi-p-zayats-s-morkovkoi-zhivotnie-krasivo-foto-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63" y="1328894"/>
            <a:ext cx="2901950" cy="3628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s://www.seekpng.com/png/detail/250-2504138_carrot-juice-png-shikanjvi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9" r="19126"/>
          <a:stretch/>
        </p:blipFill>
        <p:spPr bwMode="auto">
          <a:xfrm>
            <a:off x="8472487" y="1328894"/>
            <a:ext cx="2919266" cy="3628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https://i.pinimg.com/736x/1d/84/73/1d847363ceabf189811801fdc3cb87fb--disney-olaf-frozen-disne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072" y="1328894"/>
            <a:ext cx="2565655" cy="3628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6172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9300" y="-193675"/>
            <a:ext cx="10515600" cy="1325563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Малыш и </a:t>
            </a:r>
            <a:r>
              <a:rPr lang="ru-RU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Карлсон</a:t>
            </a:r>
            <a:endParaRPr lang="ru-RU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2530" name="Picture 2" descr="https://phonoteka.org/uploads/posts/2021-05/1620990755_6-phonoteka_org-p-malish-i-karlson-fon-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0604" y="825501"/>
            <a:ext cx="4283076" cy="603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1577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s://illustrators.ru/uploads/illustration/image/1295122/main_%D0%81%D0%B6%D0%B8%D0%BA_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75" y="1828799"/>
            <a:ext cx="2437327" cy="344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https://catherineasquithgallery.com/uploads/posts/2021-03/1614580550_28-p-zaichik-na-belom-fone-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5077" y="1828798"/>
            <a:ext cx="2456814" cy="344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21791" t="11459" r="36921" b="15451"/>
          <a:stretch/>
        </p:blipFill>
        <p:spPr>
          <a:xfrm>
            <a:off x="4287861" y="1828797"/>
            <a:ext cx="3456456" cy="3440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387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131" y="397209"/>
            <a:ext cx="10515600" cy="1325563"/>
          </a:xfrm>
        </p:spPr>
        <p:txBody>
          <a:bodyPr/>
          <a:lstStyle/>
          <a:p>
            <a:pPr algn="ctr"/>
            <a:r>
              <a:rPr lang="ru-RU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Смешарики</a:t>
            </a:r>
            <a:endParaRPr lang="ru-RU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4578" name="Picture 2" descr="https://w7.pngwing.com/pngs/497/801/png-transparent-toy-child-computer-layer-child-computer-computer-wallpaper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0109" y1="76559" x2="10109" y2="76559"/>
                        <a14:foregroundMark x1="10326" y1="70823" x2="10326" y2="70823"/>
                        <a14:foregroundMark x1="7283" y1="65087" x2="7283" y2="65087"/>
                        <a14:foregroundMark x1="8370" y1="62344" x2="8370" y2="62344"/>
                        <a14:foregroundMark x1="21087" y1="81796" x2="21087" y2="81796"/>
                        <a14:foregroundMark x1="21522" y1="74813" x2="21522" y2="74813"/>
                        <a14:foregroundMark x1="26522" y1="56608" x2="26522" y2="56608"/>
                        <a14:foregroundMark x1="29348" y1="50374" x2="29348" y2="50374"/>
                        <a14:foregroundMark x1="34022" y1="47382" x2="34022" y2="47382"/>
                        <a14:foregroundMark x1="38152" y1="48379" x2="38152" y2="48379"/>
                        <a14:foregroundMark x1="39565" y1="56608" x2="39565" y2="56608"/>
                        <a14:foregroundMark x1="32717" y1="66334" x2="32717" y2="66334"/>
                        <a14:foregroundMark x1="69783" y1="63092" x2="69783" y2="63092"/>
                        <a14:foregroundMark x1="70761" y1="59102" x2="70761" y2="59102"/>
                        <a14:foregroundMark x1="63804" y1="58354" x2="63804" y2="58354"/>
                        <a14:foregroundMark x1="64565" y1="57606" x2="64565" y2="57606"/>
                        <a14:foregroundMark x1="62826" y1="60349" x2="62826" y2="60349"/>
                        <a14:foregroundMark x1="59022" y1="66584" x2="59022" y2="66584"/>
                        <a14:foregroundMark x1="91196" y1="70324" x2="91196" y2="70324"/>
                        <a14:foregroundMark x1="67609" y1="72319" x2="67609" y2="72319"/>
                        <a14:foregroundMark x1="65109" y1="64838" x2="65109" y2="64838"/>
                        <a14:foregroundMark x1="66087" y1="65835" x2="66087" y2="65835"/>
                        <a14:foregroundMark x1="8152" y1="86783" x2="8152" y2="86783"/>
                        <a14:backgroundMark x1="46413" y1="77057" x2="46413" y2="77057"/>
                        <a14:backgroundMark x1="63370" y1="70574" x2="63370" y2="70574"/>
                        <a14:backgroundMark x1="63152" y1="63092" x2="63152" y2="63092"/>
                        <a14:backgroundMark x1="64457" y1="61347" x2="64457" y2="61347"/>
                        <a14:backgroundMark x1="62935" y1="68828" x2="62935" y2="68828"/>
                        <a14:backgroundMark x1="64348" y1="62095" x2="64348" y2="62095"/>
                        <a14:backgroundMark x1="25652" y1="63840" x2="25652" y2="63840"/>
                        <a14:backgroundMark x1="52174" y1="64339" x2="52174" y2="64339"/>
                        <a14:backgroundMark x1="63696" y1="72319" x2="63696" y2="72319"/>
                        <a14:backgroundMark x1="64348" y1="74813" x2="64348" y2="74813"/>
                        <a14:backgroundMark x1="89239" y1="57606" x2="89239" y2="57606"/>
                        <a14:backgroundMark x1="87935" y1="55362" x2="87935" y2="55362"/>
                        <a14:backgroundMark x1="95978" y1="62344" x2="95978" y2="62344"/>
                        <a14:backgroundMark x1="88370" y1="61845" x2="88370" y2="61845"/>
                        <a14:backgroundMark x1="85435" y1="65087" x2="85435" y2="65087"/>
                        <a14:backgroundMark x1="83913" y1="68579" x2="83913" y2="68579"/>
                        <a14:backgroundMark x1="88696" y1="87781" x2="88696" y2="87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6" r="2360"/>
          <a:stretch/>
        </p:blipFill>
        <p:spPr bwMode="auto">
          <a:xfrm>
            <a:off x="235254" y="591804"/>
            <a:ext cx="11956746" cy="550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9900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s://demiart.ru/forum/uploads2/post-164084-12333005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768" y="1985210"/>
            <a:ext cx="2946787" cy="3169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https://img.freepik.com/free-vector/cartoon-black-cat-isolated-on-white-background_29190-611.jpg?size=626&amp;ext=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79" y="1985210"/>
            <a:ext cx="3290811" cy="3169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25065" t="19573" r="40814" b="22533"/>
          <a:stretch/>
        </p:blipFill>
        <p:spPr>
          <a:xfrm>
            <a:off x="8470233" y="1985210"/>
            <a:ext cx="3322994" cy="3169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736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-140202"/>
            <a:ext cx="10515600" cy="1325563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Леди Баг и Супер Кот</a:t>
            </a:r>
            <a:endParaRPr lang="ru-RU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6626" name="Picture 2" descr="https://board-stickers.ru/63271-thickbox_default/ledi-bag-i-super-kot-ledi-bag-i-kot-nuar-ladybug-cat-noi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047" y="696995"/>
            <a:ext cx="6245226" cy="6245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4346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8188" y="85090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72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Раунд </a:t>
            </a:r>
            <a:r>
              <a:rPr lang="ru-RU" sz="7200" b="1" dirty="0">
                <a:solidFill>
                  <a:schemeClr val="bg1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4288" y="2892425"/>
            <a:ext cx="11963400" cy="23399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80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Угадай строчку из детской песни</a:t>
            </a:r>
            <a:endParaRPr lang="ru-RU" sz="80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5543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calbrokermag.com/wp-content/uploads/2018/11/35858631_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89" y="2166262"/>
            <a:ext cx="2524455" cy="2524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catherineasquithgallery.com/uploads/posts/2021-02/1612729409_194-p-foto-na-fone-golubogo-neba-24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58" r="14506"/>
          <a:stretch/>
        </p:blipFill>
        <p:spPr bwMode="auto">
          <a:xfrm>
            <a:off x="2808287" y="2182562"/>
            <a:ext cx="2453337" cy="251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catherineasquithgallery.com/uploads/posts/2021-02/1614544661_38-p-raduga-na-belom-fone-4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0" r="13118"/>
          <a:stretch/>
        </p:blipFill>
        <p:spPr bwMode="auto">
          <a:xfrm>
            <a:off x="5405567" y="2172879"/>
            <a:ext cx="3315090" cy="251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stihi.ru/pics/2018/04/12/1120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9" r="4230"/>
          <a:stretch/>
        </p:blipFill>
        <p:spPr bwMode="auto">
          <a:xfrm>
            <a:off x="8864600" y="2182561"/>
            <a:ext cx="3187700" cy="2508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1738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3900" y="197643"/>
            <a:ext cx="10515600" cy="1325563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От улыбки в небе радуга проснется.</a:t>
            </a:r>
            <a:endParaRPr lang="ru-RU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050" name="Picture 2" descr="https://www.clipartmax.com/png/middle/219-2195524_be476040d5e5-animal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54881" y1="48016" x2="54881" y2="48016"/>
                        <a14:foregroundMark x1="58452" y1="48016" x2="58452" y2="48016"/>
                        <a14:foregroundMark x1="54762" y1="51058" x2="54762" y2="51058"/>
                        <a14:foregroundMark x1="27262" y1="60185" x2="27262" y2="60185"/>
                        <a14:foregroundMark x1="24762" y1="62963" x2="24762" y2="62963"/>
                        <a14:foregroundMark x1="26429" y1="60847" x2="26429" y2="60847"/>
                        <a14:foregroundMark x1="30714" y1="60450" x2="30714" y2="60450"/>
                        <a14:foregroundMark x1="28095" y1="60714" x2="28095" y2="60714"/>
                        <a14:foregroundMark x1="26190" y1="62698" x2="26190" y2="62698"/>
                        <a14:foregroundMark x1="28214" y1="58862" x2="28214" y2="58862"/>
                        <a14:foregroundMark x1="63810" y1="43386" x2="63810" y2="433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1523206"/>
            <a:ext cx="6143625" cy="552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532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837" t="13715" r="31747" b="16841"/>
          <a:stretch/>
        </p:blipFill>
        <p:spPr>
          <a:xfrm>
            <a:off x="444499" y="1810461"/>
            <a:ext cx="4121674" cy="307014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1796" y="1810461"/>
            <a:ext cx="2843979" cy="3070147"/>
          </a:xfrm>
          <a:prstGeom prst="rect">
            <a:avLst/>
          </a:prstGeom>
        </p:spPr>
      </p:pic>
      <p:pic>
        <p:nvPicPr>
          <p:cNvPr id="3078" name="Picture 6" descr="https://ds05.infourok.ru/uploads/ex/0904/0010221b-85c8800d/img1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00" t="32431" r="6701" b="7384"/>
          <a:stretch/>
        </p:blipFill>
        <p:spPr bwMode="auto">
          <a:xfrm>
            <a:off x="8661399" y="1810461"/>
            <a:ext cx="3060701" cy="3070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8462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0342" y="1066001"/>
            <a:ext cx="10515600" cy="1325563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Голубой вагон бежит, качается.</a:t>
            </a:r>
            <a:endParaRPr lang="ru-RU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4100" name="Picture 4" descr="https://souzmult.ru/api/images/key-visual-bg-5d84d90f820e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505200"/>
            <a:ext cx="12236287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2463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otvet.imgsmail.ru/download/f1ea56bf939052a13bf947d1caae2411_h-45162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backgroundMark x1="61206" y1="94541" x2="61206" y2="94541"/>
                        <a14:backgroundMark x1="41709" y1="87217" x2="41709" y2="87217"/>
                        <a14:backgroundMark x1="29548" y1="80959" x2="29548" y2="809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600075"/>
            <a:ext cx="6959752" cy="5253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4008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port-72.ru/wp-content/uploads/2020/01/antoshka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" y="1841499"/>
            <a:ext cx="3473384" cy="3115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static.turbosquid.com/Preview/2014/07/10__18_50_28/GardenSpade_145.jpgb3f383d1-1467-408d-b878-958f63f39d0aLar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3887" y="1841500"/>
            <a:ext cx="3115609" cy="3115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fruktlove.ru/wp-content/uploads/2019/04/kartofel-belyj-mytyj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799" y="1841500"/>
            <a:ext cx="3115609" cy="3115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4491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Антошка, Антошка, пойдем копать картошку.</a:t>
            </a:r>
            <a:endParaRPr lang="ru-RU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6146" name="Picture 2" descr="https://xn--80aavk2aha7f.xn--d1acj3b/wp-content/uploads/2014/10/1434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6660" y1="73676" x2="26660" y2="73676"/>
                        <a14:foregroundMark x1="24707" y1="90000" x2="24707" y2="90000"/>
                        <a14:foregroundMark x1="42383" y1="73382" x2="42383" y2="73382"/>
                        <a14:foregroundMark x1="46777" y1="97206" x2="46777" y2="97206"/>
                        <a14:foregroundMark x1="48828" y1="57941" x2="48828" y2="57941"/>
                        <a14:foregroundMark x1="49512" y1="55147" x2="49512" y2="55147"/>
                        <a14:foregroundMark x1="28223" y1="68824" x2="28223" y2="68824"/>
                        <a14:foregroundMark x1="37793" y1="74853" x2="37793" y2="74853"/>
                        <a14:foregroundMark x1="30762" y1="73382" x2="30762" y2="73382"/>
                        <a14:foregroundMark x1="49707" y1="55441" x2="49707" y2="55441"/>
                        <a14:foregroundMark x1="26855" y1="81618" x2="26855" y2="81618"/>
                        <a14:foregroundMark x1="25195" y1="95882" x2="25195" y2="95882"/>
                        <a14:foregroundMark x1="11719" y1="85882" x2="11719" y2="85882"/>
                        <a14:foregroundMark x1="8496" y1="57941" x2="8496" y2="57941"/>
                        <a14:foregroundMark x1="8691" y1="60588" x2="8691" y2="60588"/>
                        <a14:foregroundMark x1="6445" y1="66765" x2="6445" y2="66765"/>
                        <a14:foregroundMark x1="3613" y1="63088" x2="3613" y2="63088"/>
                        <a14:foregroundMark x1="6152" y1="78676" x2="6152" y2="78676"/>
                        <a14:foregroundMark x1="17676" y1="46176" x2="17676" y2="46176"/>
                        <a14:foregroundMark x1="11426" y1="45000" x2="11426" y2="45000"/>
                        <a14:foregroundMark x1="11523" y1="48529" x2="11523" y2="48529"/>
                        <a14:foregroundMark x1="15137" y1="52353" x2="15137" y2="52353"/>
                        <a14:foregroundMark x1="19043" y1="68529" x2="19043" y2="68529"/>
                        <a14:foregroundMark x1="19531" y1="81618" x2="19531" y2="816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0" y="2278558"/>
            <a:ext cx="6896100" cy="4579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2169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catherineasquithgallery.com/uploads/posts/2021-03/1614586812_29-p-trava-na-belom-fone-6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37" r="16499"/>
          <a:stretch/>
        </p:blipFill>
        <p:spPr bwMode="auto">
          <a:xfrm>
            <a:off x="282575" y="1897145"/>
            <a:ext cx="3271837" cy="344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s://cdn5.vectorstock.com/i/1000x1000/82/64/cute-little-boy-sitting-on-a-small-green-stool-vector-1610826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5" t="6126" r="5819" b="9191"/>
          <a:stretch/>
        </p:blipFill>
        <p:spPr bwMode="auto">
          <a:xfrm>
            <a:off x="4244737" y="1897145"/>
            <a:ext cx="3345336" cy="344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3909" t="-369" r="4211" b="369"/>
          <a:stretch/>
        </p:blipFill>
        <p:spPr>
          <a:xfrm>
            <a:off x="8280399" y="1897145"/>
            <a:ext cx="3581401" cy="344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948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В траве сидел кузнечик.</a:t>
            </a:r>
            <a:endParaRPr lang="ru-RU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8194" name="Picture 2" descr="https://img.lovepik.com/element/40152/1367.png_1200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0784" y1="34510" x2="20784" y2="34510"/>
                        <a14:foregroundMark x1="83922" y1="29412" x2="83922" y2="29412"/>
                        <a14:foregroundMark x1="81765" y1="22353" x2="81765" y2="22353"/>
                        <a14:foregroundMark x1="55196" y1="65196" x2="55196" y2="65196"/>
                        <a14:foregroundMark x1="41373" y1="83922" x2="41373" y2="83922"/>
                        <a14:foregroundMark x1="56176" y1="67353" x2="56176" y2="67353"/>
                        <a14:foregroundMark x1="77647" y1="25784" x2="77647" y2="25784"/>
                        <a14:foregroundMark x1="72941" y1="31569" x2="72941" y2="31569"/>
                        <a14:foregroundMark x1="20588" y1="37745" x2="20588" y2="37745"/>
                        <a14:foregroundMark x1="22353" y1="33725" x2="22353" y2="33725"/>
                        <a14:foregroundMark x1="39706" y1="89314" x2="39706" y2="89314"/>
                        <a14:foregroundMark x1="84510" y1="21078" x2="84510" y2="21078"/>
                        <a14:foregroundMark x1="86275" y1="11569" x2="86275" y2="11569"/>
                        <a14:foregroundMark x1="71667" y1="35882" x2="71667" y2="35882"/>
                        <a14:foregroundMark x1="64118" y1="37745" x2="64118" y2="37745"/>
                        <a14:foregroundMark x1="93333" y1="10490" x2="93333" y2="10490"/>
                        <a14:foregroundMark x1="95686" y1="2157" x2="95686" y2="2157"/>
                        <a14:foregroundMark x1="97255" y1="6863" x2="97255" y2="6863"/>
                        <a14:foregroundMark x1="89510" y1="16765" x2="89510" y2="16765"/>
                        <a14:foregroundMark x1="78725" y1="18431" x2="78725" y2="18431"/>
                        <a14:foregroundMark x1="70392" y1="28137" x2="70392" y2="28137"/>
                        <a14:foregroundMark x1="65686" y1="31961" x2="65686" y2="31961"/>
                        <a14:foregroundMark x1="71863" y1="33725" x2="71863" y2="33725"/>
                        <a14:foregroundMark x1="79608" y1="30000" x2="79608" y2="30000"/>
                        <a14:foregroundMark x1="77059" y1="34804" x2="77059" y2="34804"/>
                        <a14:foregroundMark x1="67843" y1="36667" x2="67843" y2="36667"/>
                        <a14:foregroundMark x1="74706" y1="38627" x2="74706" y2="38627"/>
                        <a14:foregroundMark x1="76863" y1="30882" x2="76863" y2="30882"/>
                        <a14:foregroundMark x1="20196" y1="39902" x2="20196" y2="399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900" y="1333499"/>
            <a:ext cx="5524500" cy="5524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7113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fsd.multiurok.ru/html/2021/02/11/s_60252181d0ef1/1633992_14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2311400"/>
            <a:ext cx="2772545" cy="277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mosgost.ru/wp-content/uploads/2018/02/igrushki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6" r="8768"/>
          <a:stretch/>
        </p:blipFill>
        <p:spPr bwMode="auto">
          <a:xfrm>
            <a:off x="5720083" y="2311400"/>
            <a:ext cx="3587224" cy="2772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27243" t="11340" r="42336" b="14911"/>
          <a:stretch/>
        </p:blipFill>
        <p:spPr>
          <a:xfrm>
            <a:off x="3326104" y="2311400"/>
            <a:ext cx="2034095" cy="2772546"/>
          </a:xfrm>
          <a:prstGeom prst="rect">
            <a:avLst/>
          </a:prstGeom>
        </p:spPr>
      </p:pic>
      <p:pic>
        <p:nvPicPr>
          <p:cNvPr id="9224" name="Picture 8" descr="https://kartinkin.net/uploads/posts/2020-07/1593789935_36-p-knigi-na-belom-fone-5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6" r="9069"/>
          <a:stretch/>
        </p:blipFill>
        <p:spPr bwMode="auto">
          <a:xfrm>
            <a:off x="9667190" y="2311400"/>
            <a:ext cx="2254309" cy="2772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0773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Спят усталые игрушки.</a:t>
            </a:r>
            <a:endParaRPr lang="ru-RU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0244" name="Picture 4" descr="https://kak2z.ru/my_img/img/2018/08/30/3bd83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57" r="26558" b="19636"/>
          <a:stretch/>
        </p:blipFill>
        <p:spPr bwMode="auto">
          <a:xfrm>
            <a:off x="2533650" y="1534266"/>
            <a:ext cx="7124700" cy="5323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0744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4295" y="229017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6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Спасибо за внимание</a:t>
            </a:r>
            <a:endParaRPr lang="ru-RU" sz="6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9118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catherineasquithgallery.com/uploads/posts/2021-03/1614586812_29-p-trava-na-belom-fone-6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37" r="16499"/>
          <a:stretch/>
        </p:blipFill>
        <p:spPr bwMode="auto">
          <a:xfrm>
            <a:off x="485775" y="1732045"/>
            <a:ext cx="3271837" cy="344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ds05.infourok.ru/uploads/ex/06c9/00185d40-86f855b1/hello_html_m3e3115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726" y="1732045"/>
            <a:ext cx="2742639" cy="344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vetlab38.ru/files/site/uploads/14c440435c16e948cfe300fd87466a00a8999df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6" r="25884"/>
          <a:stretch/>
        </p:blipFill>
        <p:spPr bwMode="auto">
          <a:xfrm>
            <a:off x="8554479" y="1732045"/>
            <a:ext cx="3020925" cy="344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59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clipart.world/wp-content/uploads/2020/07/black-and-white-cow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964" y="196604"/>
            <a:ext cx="7345361" cy="6081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7444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zagadki-dlya-detej.ru/wp-content/uploads/2021/07/myo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501" y="1851040"/>
            <a:ext cx="3317237" cy="3284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catherineasquithgallery.com/uploads/posts/2021-03/1614551520_31-p-kartinka-tsvetov-na-belom-fone-3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68" r="14332"/>
          <a:stretch/>
        </p:blipFill>
        <p:spPr bwMode="auto">
          <a:xfrm>
            <a:off x="304800" y="1851040"/>
            <a:ext cx="3322330" cy="3284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catherineasquithgallery.com/uploads/posts/2021-03/1614845376_111-p-fon-soti-1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589" y="1851040"/>
            <a:ext cx="3173453" cy="3284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9031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e7.pngegg.com/pngimages/272/803/png-clipart-bee-graphics-drawing-bee-honey-bee-photography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50444" y1="19645" x2="50444" y2="19645"/>
                        <a14:foregroundMark x1="62000" y1="19236" x2="62000" y2="19236"/>
                        <a14:foregroundMark x1="57000" y1="50614" x2="57000" y2="50614"/>
                        <a14:foregroundMark x1="56000" y1="79263" x2="56000" y2="79263"/>
                        <a14:foregroundMark x1="50889" y1="79809" x2="50889" y2="79809"/>
                        <a14:foregroundMark x1="56444" y1="91542" x2="56444" y2="91542"/>
                        <a14:foregroundMark x1="58333" y1="91132" x2="58333" y2="91132"/>
                        <a14:foregroundMark x1="57778" y1="92087" x2="57778" y2="92087"/>
                        <a14:foregroundMark x1="55667" y1="92360" x2="55667" y2="92360"/>
                        <a14:foregroundMark x1="65444" y1="91814" x2="65444" y2="91814"/>
                        <a14:foregroundMark x1="67111" y1="90723" x2="67111" y2="90723"/>
                        <a14:foregroundMark x1="66889" y1="91542" x2="66889" y2="91542"/>
                        <a14:foregroundMark x1="65778" y1="91814" x2="65778" y2="91814"/>
                        <a14:foregroundMark x1="76111" y1="27285" x2="76111" y2="27285"/>
                        <a14:foregroundMark x1="73778" y1="28513" x2="73778" y2="28513"/>
                        <a14:foregroundMark x1="72222" y1="27422" x2="72222" y2="27422"/>
                        <a14:foregroundMark x1="78333" y1="25102" x2="78333" y2="25102"/>
                        <a14:foregroundMark x1="74889" y1="33151" x2="74889" y2="33151"/>
                        <a14:foregroundMark x1="66889" y1="90587" x2="66889" y2="905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675" y="463200"/>
            <a:ext cx="7629525" cy="621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7638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minemshop.ru/images/10216787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75" y="1923415"/>
            <a:ext cx="3336925" cy="302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avatars.mds.yandex.net/get-mpic/1603927/img_id3921828696833959263.jpeg/ori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542" y="1923415"/>
            <a:ext cx="2915690" cy="302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avatars.mds.yandex.net/get-zen_doc/1918125/pub_5cecc3b8585c2f00b5c9da6e_5cecda9d1fc32f00b38a9ee1/scale_120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68"/>
          <a:stretch/>
        </p:blipFill>
        <p:spPr bwMode="auto">
          <a:xfrm>
            <a:off x="8321675" y="1923415"/>
            <a:ext cx="3399535" cy="302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8752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</TotalTime>
  <Words>92</Words>
  <Application>Microsoft Office PowerPoint</Application>
  <PresentationFormat>Произвольный</PresentationFormat>
  <Paragraphs>26</Paragraphs>
  <Slides>46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47" baseType="lpstr">
      <vt:lpstr>Тема Office</vt:lpstr>
      <vt:lpstr>Презентация PowerPoint</vt:lpstr>
      <vt:lpstr>Раунд 1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Раунд 2</vt:lpstr>
      <vt:lpstr>Презентация PowerPoint</vt:lpstr>
      <vt:lpstr>Маша и медведь</vt:lpstr>
      <vt:lpstr>Презентация PowerPoint</vt:lpstr>
      <vt:lpstr>Колобок</vt:lpstr>
      <vt:lpstr>Презентация PowerPoint</vt:lpstr>
      <vt:lpstr>Золушка</vt:lpstr>
      <vt:lpstr>Презентация PowerPoint</vt:lpstr>
      <vt:lpstr>Красная шапочка</vt:lpstr>
      <vt:lpstr>Презентация PowerPoint</vt:lpstr>
      <vt:lpstr>Заюшкина избушка</vt:lpstr>
      <vt:lpstr>Раунд 3</vt:lpstr>
      <vt:lpstr>Презентация PowerPoint</vt:lpstr>
      <vt:lpstr>Трое из Простоквашино</vt:lpstr>
      <vt:lpstr>Презентация PowerPoint</vt:lpstr>
      <vt:lpstr>Фиксики</vt:lpstr>
      <vt:lpstr>Презентация PowerPoint</vt:lpstr>
      <vt:lpstr>Малыш и Карлсон</vt:lpstr>
      <vt:lpstr>Презентация PowerPoint</vt:lpstr>
      <vt:lpstr>Смешарики</vt:lpstr>
      <vt:lpstr>Презентация PowerPoint</vt:lpstr>
      <vt:lpstr>Леди Баг и Супер Кот</vt:lpstr>
      <vt:lpstr>Раунд 4</vt:lpstr>
      <vt:lpstr>Презентация PowerPoint</vt:lpstr>
      <vt:lpstr>От улыбки в небе радуга проснется.</vt:lpstr>
      <vt:lpstr>Презентация PowerPoint</vt:lpstr>
      <vt:lpstr>Голубой вагон бежит, качается.</vt:lpstr>
      <vt:lpstr>Презентация PowerPoint</vt:lpstr>
      <vt:lpstr>Антошка, Антошка, пойдем копать картошку.</vt:lpstr>
      <vt:lpstr>Презентация PowerPoint</vt:lpstr>
      <vt:lpstr>В траве сидел кузнечик.</vt:lpstr>
      <vt:lpstr>Презентация PowerPoint</vt:lpstr>
      <vt:lpstr>Спят усталые игрушки.</vt:lpstr>
      <vt:lpstr>Спасибо за внимание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Михаил</dc:creator>
  <cp:lastModifiedBy>1</cp:lastModifiedBy>
  <cp:revision>30</cp:revision>
  <dcterms:created xsi:type="dcterms:W3CDTF">2022-05-16T17:21:32Z</dcterms:created>
  <dcterms:modified xsi:type="dcterms:W3CDTF">2025-05-28T03:21:10Z</dcterms:modified>
</cp:coreProperties>
</file>