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2" r:id="rId5"/>
    <p:sldId id="258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58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4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9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61305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71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1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4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675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6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C202C0-4386-4AD8-9D7C-D0FDD251A54B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3A0D59-0859-4A24-A11B-72CE3A9789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35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BA7C2-B9B4-8056-278E-A24792783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/>
              <a:t>экспрессионизм</a:t>
            </a:r>
            <a:br>
              <a:rPr lang="ru-RU" sz="8000" dirty="0"/>
            </a:br>
            <a:r>
              <a:rPr lang="ru-RU" sz="5400" dirty="0"/>
              <a:t>В МУЗЫКЕ </a:t>
            </a:r>
            <a:r>
              <a:rPr lang="ru-RU" sz="5400" dirty="0" err="1"/>
              <a:t>ххв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AE41BF-9874-EC39-BD8B-83CFC57A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934951"/>
            <a:ext cx="8045373" cy="742279"/>
          </a:xfrm>
        </p:spPr>
        <p:txBody>
          <a:bodyPr>
            <a:normAutofit/>
          </a:bodyPr>
          <a:lstStyle/>
          <a:p>
            <a:r>
              <a:rPr lang="ru-RU" sz="2800" dirty="0"/>
              <a:t>Виды техник</a:t>
            </a:r>
          </a:p>
        </p:txBody>
      </p:sp>
    </p:spTree>
    <p:extLst>
      <p:ext uri="{BB962C8B-B14F-4D97-AF65-F5344CB8AC3E}">
        <p14:creationId xmlns:p14="http://schemas.microsoft.com/office/powerpoint/2010/main" val="204023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CC4115-EC2F-1D19-2288-40668340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00" y="57940"/>
            <a:ext cx="8436077" cy="6742120"/>
          </a:xfrm>
        </p:spPr>
      </p:pic>
    </p:spTree>
    <p:extLst>
      <p:ext uri="{BB962C8B-B14F-4D97-AF65-F5344CB8AC3E}">
        <p14:creationId xmlns:p14="http://schemas.microsoft.com/office/powerpoint/2010/main" val="109520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509B8-84F7-EA09-A69C-0731EB85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экспрессионизм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20764-4BFD-8EE2-07F6-1CD7756E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43" y="1170175"/>
            <a:ext cx="10778611" cy="359359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Экспрессиозим</a:t>
            </a:r>
            <a:r>
              <a:rPr lang="ru-RU" dirty="0">
                <a:solidFill>
                  <a:schemeClr val="tx1"/>
                </a:solidFill>
              </a:rPr>
              <a:t> - направление в европейском искусстве и литературе, возникшее в 1-х десятилетиях 20 века в Австрии и Германии и распространившееся затем частично на другие страны.</a:t>
            </a:r>
          </a:p>
          <a:p>
            <a:r>
              <a:rPr lang="ru-RU" dirty="0">
                <a:solidFill>
                  <a:schemeClr val="tx1"/>
                </a:solidFill>
              </a:rPr>
              <a:t>Экспрессионизм стремился предать напряженность человеческих эмоций, гротескную изломанность, иррациональность образов. При этом он радикально разрывал связи с традиционным искусством, смело нарушая пропорции, сознательно искажая изображаемые предметы.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C8905-F3CB-C43F-0AB2-410CF1687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013" y="3448730"/>
            <a:ext cx="5026741" cy="336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7BFBD-FB1C-B42C-CEE9-20C7607E6A6B}"/>
              </a:ext>
            </a:extLst>
          </p:cNvPr>
          <p:cNvSpPr txBox="1"/>
          <p:nvPr/>
        </p:nvSpPr>
        <p:spPr>
          <a:xfrm>
            <a:off x="4468761" y="6319373"/>
            <a:ext cx="24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В. Кандинский</a:t>
            </a:r>
          </a:p>
        </p:txBody>
      </p:sp>
    </p:spTree>
    <p:extLst>
      <p:ext uri="{BB962C8B-B14F-4D97-AF65-F5344CB8AC3E}">
        <p14:creationId xmlns:p14="http://schemas.microsoft.com/office/powerpoint/2010/main" val="335304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9197B-0FC3-8D3C-B2AE-F031B5BA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дОДЕКАФОНИЯ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C6C98-1678-C0C6-E621-B086DD7D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50857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Техника музыкальной композиции с использованием </a:t>
            </a:r>
            <a:r>
              <a:rPr lang="ru-RU" b="1" dirty="0">
                <a:solidFill>
                  <a:schemeClr val="tx1"/>
                </a:solidFill>
              </a:rPr>
              <a:t>12 неповторяющихся тонов хроматической гаммы</a:t>
            </a:r>
            <a:r>
              <a:rPr lang="ru-RU" dirty="0">
                <a:solidFill>
                  <a:schemeClr val="tx1"/>
                </a:solidFill>
              </a:rPr>
              <a:t>. Изобретателем додекафонии считается </a:t>
            </a:r>
            <a:r>
              <a:rPr lang="ru-RU" b="1" dirty="0">
                <a:solidFill>
                  <a:schemeClr val="tx1"/>
                </a:solidFill>
              </a:rPr>
              <a:t>Арнольд Шёнберг, </a:t>
            </a:r>
            <a:r>
              <a:rPr lang="ru-RU" dirty="0">
                <a:solidFill>
                  <a:schemeClr val="tx1"/>
                </a:solidFill>
              </a:rPr>
              <a:t>объявивший о своей новаторской системе в 1923 году.</a:t>
            </a:r>
          </a:p>
          <a:p>
            <a:r>
              <a:rPr lang="ru-RU" b="1" dirty="0">
                <a:solidFill>
                  <a:schemeClr val="tx1"/>
                </a:solidFill>
              </a:rPr>
              <a:t>Цель додекафонии </a:t>
            </a:r>
            <a:r>
              <a:rPr lang="ru-RU" dirty="0">
                <a:solidFill>
                  <a:schemeClr val="tx1"/>
                </a:solidFill>
              </a:rPr>
              <a:t>– создать новую систему связей внутри звукоряда, совершенно не похожую на привычные мажор и минор: в ней нет устойчивых и неустойчивых нот, нет тяготений, нет диссонансов – все звуки и интервалы равны.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A8267-6E54-0C7D-8C26-7454E42777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3" b="6155"/>
          <a:stretch/>
        </p:blipFill>
        <p:spPr>
          <a:xfrm>
            <a:off x="1213078" y="3671312"/>
            <a:ext cx="7469705" cy="29360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5B6DB-6893-0AAD-921A-480953B80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54" y="3369470"/>
            <a:ext cx="2747217" cy="34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E0A99-3E11-BE0C-9F4F-6C6DABC5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7479B4-6277-04D8-8139-F5088964D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7" y="3049359"/>
            <a:ext cx="7865039" cy="3288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F1F7D7-DA9C-2C30-D1BB-EEE7AAE7E629}"/>
              </a:ext>
            </a:extLst>
          </p:cNvPr>
          <p:cNvSpPr txBox="1"/>
          <p:nvPr/>
        </p:nvSpPr>
        <p:spPr>
          <a:xfrm>
            <a:off x="1441654" y="1148779"/>
            <a:ext cx="1017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Серийная техника — техника музыкальной композиции, использующая в качестве </a:t>
            </a:r>
            <a:r>
              <a:rPr lang="ru-RU" sz="2000" dirty="0" err="1"/>
              <a:t>звуковысотной</a:t>
            </a:r>
            <a:r>
              <a:rPr lang="ru-RU" sz="2000" dirty="0"/>
              <a:t> основы музыкального произведения </a:t>
            </a:r>
            <a:r>
              <a:rPr lang="ru-RU" sz="2000" b="1" dirty="0"/>
              <a:t>ряд («серию») неповторяющихся звуков. </a:t>
            </a:r>
            <a:r>
              <a:rPr lang="ru-RU" sz="2000" dirty="0"/>
              <a:t>Наиболее часто применялась в музыке </a:t>
            </a:r>
            <a:r>
              <a:rPr lang="ru-RU" sz="2000" b="1" dirty="0" err="1"/>
              <a:t>А.Веберна</a:t>
            </a:r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917303-3407-9D8B-662A-CE53687C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44" y="2297651"/>
            <a:ext cx="2958432" cy="40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E69E6-F568-0F6E-39B4-D6500DDB9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АТОНАЛЬНОСТЬ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CCD0F46-9736-7CB2-6511-3C8157430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Атона́льность</a:t>
            </a:r>
            <a:r>
              <a:rPr lang="ru-RU" dirty="0">
                <a:solidFill>
                  <a:schemeClr val="tx1"/>
                </a:solidFill>
              </a:rPr>
              <a:t> - отсутствие тональности. Применяется по отношению к музыке, в которой слух не находит определённого тонального центра (тоники).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Характеристика:</a:t>
            </a:r>
            <a:r>
              <a:rPr lang="ru-RU" dirty="0">
                <a:solidFill>
                  <a:schemeClr val="tx1"/>
                </a:solidFill>
              </a:rPr>
              <a:t> интенсивным использованием хроматизма, отказом от 7-ступенной диатоники, от мажора и минора, </a:t>
            </a:r>
            <a:r>
              <a:rPr lang="ru-RU" dirty="0" err="1">
                <a:solidFill>
                  <a:schemeClr val="tx1"/>
                </a:solidFill>
              </a:rPr>
              <a:t>консонирующего</a:t>
            </a:r>
            <a:r>
              <a:rPr lang="ru-RU" dirty="0">
                <a:solidFill>
                  <a:schemeClr val="tx1"/>
                </a:solidFill>
              </a:rPr>
              <a:t> трезвучия и, как следствие, от систем родства тональностей, от возможности модуляций и тонального плана, организующего музыкальное произведение.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413B53-7E4B-E3D0-1CA7-26F44AB79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713" y="3428999"/>
            <a:ext cx="2243525" cy="2961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9B910B-D8C7-B950-F8D3-A713EB04FA95}"/>
              </a:ext>
            </a:extLst>
          </p:cNvPr>
          <p:cNvSpPr txBox="1"/>
          <p:nvPr/>
        </p:nvSpPr>
        <p:spPr>
          <a:xfrm>
            <a:off x="9350477" y="6475615"/>
            <a:ext cx="207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Альбан</a:t>
            </a:r>
            <a:r>
              <a:rPr lang="ru-RU" dirty="0"/>
              <a:t> Берг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99725D-27E5-9EA5-6073-B6A63B3C1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42" y="3359391"/>
            <a:ext cx="5858797" cy="324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04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F966A-90DF-47FB-E963-CB3FBC89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ПУАНТЕЛИЗМ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CF48-337E-A2BB-1D18-A7A5FE4C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«Точечная музыка</a:t>
            </a:r>
            <a:r>
              <a:rPr lang="ru-RU" dirty="0">
                <a:solidFill>
                  <a:schemeClr val="tx1"/>
                </a:solidFill>
              </a:rPr>
              <a:t>» — разновидность серийной техники, при которой произведение создается «сериями» из нескольких звуков. В пуантилизме они изолированы, отрывисты и заменяют собой мелодии и протяженные аккорды. Окружены они паузами, короткими, в 2-4 звука мотивами, и иногда ударными либо другими шумовыми эффектами. </a:t>
            </a:r>
            <a:r>
              <a:rPr lang="ru-RU" b="1" dirty="0">
                <a:solidFill>
                  <a:schemeClr val="tx1"/>
                </a:solidFill>
              </a:rPr>
              <a:t>Наиболее часто применялась в музыке </a:t>
            </a:r>
            <a:r>
              <a:rPr lang="ru-RU" b="1" dirty="0" err="1">
                <a:solidFill>
                  <a:schemeClr val="tx1"/>
                </a:solidFill>
              </a:rPr>
              <a:t>А.Веберна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75A00-5D64-9E34-77BA-EDBEF7B5D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39" y="3333916"/>
            <a:ext cx="952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500C75-6D28-313F-1500-929D5DE3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50" y="99138"/>
            <a:ext cx="6487300" cy="6758862"/>
          </a:xfrm>
        </p:spPr>
      </p:pic>
    </p:spTree>
    <p:extLst>
      <p:ext uri="{BB962C8B-B14F-4D97-AF65-F5344CB8AC3E}">
        <p14:creationId xmlns:p14="http://schemas.microsoft.com/office/powerpoint/2010/main" val="249921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FA2C3-83CB-1D2E-3AEA-F9427EB1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/>
              <a:t>Пуантелизм</a:t>
            </a:r>
            <a:r>
              <a:rPr lang="ru-RU" sz="3200" dirty="0"/>
              <a:t> в живописи Поль </a:t>
            </a:r>
            <a:r>
              <a:rPr lang="ru-RU" sz="3200" dirty="0" err="1"/>
              <a:t>Синьяк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B988DE-4479-F1E2-8D31-FA6462928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7" y="951471"/>
            <a:ext cx="6902550" cy="5634735"/>
          </a:xfrm>
        </p:spPr>
      </p:pic>
    </p:spTree>
    <p:extLst>
      <p:ext uri="{BB962C8B-B14F-4D97-AF65-F5344CB8AC3E}">
        <p14:creationId xmlns:p14="http://schemas.microsoft.com/office/powerpoint/2010/main" val="74121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2BE55-7A7D-D927-FE26-E9343186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B6AD28-A55E-6889-0D96-F5463951C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87" y="127896"/>
            <a:ext cx="8450826" cy="6602208"/>
          </a:xfrm>
        </p:spPr>
      </p:pic>
    </p:spTree>
    <p:extLst>
      <p:ext uri="{BB962C8B-B14F-4D97-AF65-F5344CB8AC3E}">
        <p14:creationId xmlns:p14="http://schemas.microsoft.com/office/powerpoint/2010/main" val="1176211903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70</TotalTime>
  <Words>297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Impact</vt:lpstr>
      <vt:lpstr>Эмблема</vt:lpstr>
      <vt:lpstr>экспрессионизм В МУЗЫКЕ ххв</vt:lpstr>
      <vt:lpstr>экспрессионизм</vt:lpstr>
      <vt:lpstr>дОДЕКАФОНИЯ</vt:lpstr>
      <vt:lpstr>Серия </vt:lpstr>
      <vt:lpstr>АТОНАЛЬНОСТЬ</vt:lpstr>
      <vt:lpstr>ПУАНТЕЛИЗМ</vt:lpstr>
      <vt:lpstr>Презентация PowerPoint</vt:lpstr>
      <vt:lpstr>Пуантелизм в живописи Поль Синьяк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5</cp:revision>
  <dcterms:created xsi:type="dcterms:W3CDTF">2024-09-22T21:39:16Z</dcterms:created>
  <dcterms:modified xsi:type="dcterms:W3CDTF">2024-09-27T18:13:05Z</dcterms:modified>
</cp:coreProperties>
</file>