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542C3B-5F9C-CDB1-909B-C76D399602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89B0CD9-8CF5-60DE-BC32-A34D89B48F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D48C2B1-011C-35C7-8F04-210503B48C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5ACD4-A294-4572-94A2-28D50ABA8A23}" type="datetimeFigureOut">
              <a:rPr lang="ru-RU" smtClean="0"/>
              <a:t>17.08.2025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BB5B6F4-D46C-047C-93DF-F9B3599C7A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A24696C-B51E-1462-5021-CC54FE300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75509-4E20-4919-AC85-5C3516FD08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8156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66B8CF-5E4F-ABC5-47E7-74483CC3D9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6DEFB26-A903-7CE3-FD79-8509EC6759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31F7E85-FCA0-92F1-4EED-0489BAD16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5ACD4-A294-4572-94A2-28D50ABA8A23}" type="datetimeFigureOut">
              <a:rPr lang="ru-RU" smtClean="0"/>
              <a:t>17.08.2025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1E387B9-716B-86E9-0CD7-A61146A158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704DEB9-D755-D7AC-BE3D-67E3858BE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75509-4E20-4919-AC85-5C3516FD08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26443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E400D1D-10A2-0E40-27B1-F9064189198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72F9959-85F3-4491-5A4E-FFC1DFC35A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F7B1A5C-DE5B-F690-1836-B4F988365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5ACD4-A294-4572-94A2-28D50ABA8A23}" type="datetimeFigureOut">
              <a:rPr lang="ru-RU" smtClean="0"/>
              <a:t>17.08.2025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951DE24-B2FA-D8BE-CC1A-C76E5EC241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2C0309-8C7D-F07D-DED8-6C09A29AA7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75509-4E20-4919-AC85-5C3516FD08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43620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1BE877-2505-2BC6-622A-B43B2CF7DC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58D5C64-EEF7-0D31-595A-AF6FF09B6A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1504B57-F63F-7A37-4E79-CC3C41A59D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5ACD4-A294-4572-94A2-28D50ABA8A23}" type="datetimeFigureOut">
              <a:rPr lang="ru-RU" smtClean="0"/>
              <a:t>17.08.2025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08BE1A9-1C6A-0C77-F2DA-E2D58C4C21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50D561E-5F7C-F309-56C6-D6C6D7CE69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75509-4E20-4919-AC85-5C3516FD08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45399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E2F66E-3A91-E2DA-5E3A-42DF03C75D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2FDC71E-B8AE-AF8C-04DC-A556B83C1B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C3DAD73-8CC1-B43F-AFBF-347A32293F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5ACD4-A294-4572-94A2-28D50ABA8A23}" type="datetimeFigureOut">
              <a:rPr lang="ru-RU" smtClean="0"/>
              <a:t>17.08.2025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ECEB8B1-5695-3EAD-7D00-EE9010898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53F46ED-54C1-B66A-090B-06874F9A85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75509-4E20-4919-AC85-5C3516FD08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19685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C3E495-F1D5-D5A3-1792-46E355EBD6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2FFCA2B-EBE3-013F-34B3-E6635281FB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7F73CE2-9C16-D64B-E68F-525617C618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B64C3CA-5264-989D-BFE9-69456EB528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5ACD4-A294-4572-94A2-28D50ABA8A23}" type="datetimeFigureOut">
              <a:rPr lang="ru-RU" smtClean="0"/>
              <a:t>17.08.2025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52E1D41-14A5-22C9-35E6-9FAB8A9FDC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E579C77-8342-1A3C-6801-4FE4D10E8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75509-4E20-4919-AC85-5C3516FD08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04876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8E4E9A-531C-F227-46C9-574FA0284F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F48487F-F27D-BC5A-07E1-89DEAE0176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BA8339F-FF65-E4EA-5E87-3829EDA28F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C843B7B-9258-89CF-8D07-754B4A1DFF2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188E259-0434-7CFA-982E-2560CABD21D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AF0FA77-F0F1-5C20-80BE-C43ABAD260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5ACD4-A294-4572-94A2-28D50ABA8A23}" type="datetimeFigureOut">
              <a:rPr lang="ru-RU" smtClean="0"/>
              <a:t>17.08.2025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10CB3ECC-F423-EDB4-D1EA-E705784F06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57EC753-37AC-D5B8-FFC4-235A4F2FBE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75509-4E20-4919-AC85-5C3516FD08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77566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7A57ED-F2F9-6AC3-D78B-07EB81DFFC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F95AB51-B6A4-A1C9-98B4-D60E238EA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5ACD4-A294-4572-94A2-28D50ABA8A23}" type="datetimeFigureOut">
              <a:rPr lang="ru-RU" smtClean="0"/>
              <a:t>17.08.2025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84AA750-6946-FD9E-0962-F69F97E9B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E019EBA-7A7E-5CC3-DBE5-A0AAA10361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75509-4E20-4919-AC85-5C3516FD08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47491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8457F1F-3C08-470A-914B-7864363B13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5ACD4-A294-4572-94A2-28D50ABA8A23}" type="datetimeFigureOut">
              <a:rPr lang="ru-RU" smtClean="0"/>
              <a:t>17.08.2025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2D10205-2BCC-3DAF-63CC-553F20311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045A5BC-84B0-2DAE-0A7A-3167961EEE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75509-4E20-4919-AC85-5C3516FD08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65142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200C5D-C441-6C7F-7AA1-E22BA583E3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297C026-C44A-A6BF-A5A2-D43412C1D5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971962F-0C17-84C8-1F6F-A4172B18E3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C7EFB8E-A2FB-CE71-FB73-91C5C15BE8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5ACD4-A294-4572-94A2-28D50ABA8A23}" type="datetimeFigureOut">
              <a:rPr lang="ru-RU" smtClean="0"/>
              <a:t>17.08.2025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2502340-F29B-A17C-3D9A-04AC4CAF9B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C262A41-C538-48EF-82CA-C2DD8CAB7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75509-4E20-4919-AC85-5C3516FD08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95702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65F252-3FC3-3C6F-517A-2A2277830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86D8FF8-E072-C35A-B2E5-5561D69F206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CF91C93-9B4E-143A-0D92-4546F29A3C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33EB8D5-5674-FAED-3441-959EA8AA55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5ACD4-A294-4572-94A2-28D50ABA8A23}" type="datetimeFigureOut">
              <a:rPr lang="ru-RU" smtClean="0"/>
              <a:t>17.08.2025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892A3ED-6F27-405A-3A30-6AD2B3544F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BB87FC4-C156-39D1-660D-B2CF53CD8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75509-4E20-4919-AC85-5C3516FD08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95492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068E53-EED7-B467-3874-6F6CE2D695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86C4FFA-4E7D-8449-7255-03B78CCDAA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3BD8F8C-4535-DD02-7F6C-D59DF404F0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C5ACD4-A294-4572-94A2-28D50ABA8A23}" type="datetimeFigureOut">
              <a:rPr lang="ru-RU" smtClean="0"/>
              <a:t>17.08.2025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259D777-286A-C696-2608-6B94AD28D2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20EEF07-4617-6B8E-3247-AC184B2685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875509-4E20-4919-AC85-5C3516FD08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38886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D5809A3-A470-1EA8-8F52-AB54E61738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7D76A78-E6BF-05B6-4DD7-457F31F074B9}"/>
              </a:ext>
            </a:extLst>
          </p:cNvPr>
          <p:cNvSpPr txBox="1"/>
          <p:nvPr/>
        </p:nvSpPr>
        <p:spPr>
          <a:xfrm>
            <a:off x="2435630" y="820032"/>
            <a:ext cx="805727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Комитет образования администрации Балаковского муниципального района        </a:t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Муниципальное автономное дошкольное образовательное учреждение</a:t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«Детский сад № 17 «Затейники» города Балаково Саратовской области»</a:t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2AF0003-8362-24BE-FF5D-251C917D4D5D}"/>
              </a:ext>
            </a:extLst>
          </p:cNvPr>
          <p:cNvSpPr txBox="1"/>
          <p:nvPr/>
        </p:nvSpPr>
        <p:spPr>
          <a:xfrm>
            <a:off x="138546" y="1100780"/>
            <a:ext cx="11591779" cy="53553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Макет </a:t>
            </a:r>
          </a:p>
          <a:p>
            <a:pPr marL="0" indent="0" algn="ctr">
              <a:buNone/>
            </a:pPr>
            <a:r>
              <a:rPr lang="ru-RU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«Книга памяти»</a:t>
            </a:r>
          </a:p>
          <a:p>
            <a:pPr marL="0" indent="0" algn="ctr">
              <a:buNone/>
            </a:pP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</a:t>
            </a:r>
          </a:p>
          <a:p>
            <a:pPr marL="0" indent="0" algn="ctr">
              <a:buNone/>
            </a:pP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                              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Воспитатели:</a:t>
            </a:r>
          </a:p>
          <a:p>
            <a:pPr marL="0" indent="0" algn="ctr"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Сандыбаева Т. А.,</a:t>
            </a:r>
          </a:p>
          <a:p>
            <a:pPr marL="0" indent="0" algn="ctr"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83461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189B320-247A-0419-D90A-CA729A20B5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3C6360A3-1946-733D-C6BC-4CFB29EC4298}"/>
              </a:ext>
            </a:extLst>
          </p:cNvPr>
          <p:cNvSpPr/>
          <p:nvPr/>
        </p:nvSpPr>
        <p:spPr>
          <a:xfrm>
            <a:off x="1392701" y="534572"/>
            <a:ext cx="10203553" cy="55505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ru-RU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создание игрового познавательно-развивающего пособия, которое помогает закреплять и обобщать знания детей о событиях Великой Отечественной войны.</a:t>
            </a:r>
          </a:p>
          <a:p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ru-RU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</a:p>
          <a:p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формировать интерес к историческому прошлому своего народа;</a:t>
            </a:r>
          </a:p>
          <a:p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формировать умение составлять рассказ о жизни бойцов на передовой, о жизни людей в мирное время;</a:t>
            </a:r>
          </a:p>
          <a:p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-закрепить знания о военных профессиях, военной технике;</a:t>
            </a:r>
          </a:p>
          <a:p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развивать образное пространственное мышление;</a:t>
            </a:r>
          </a:p>
          <a:p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развивать чувство патриотизма и любви к Родине;</a:t>
            </a:r>
          </a:p>
          <a:p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развивать творческие и конструкторские способности детей;</a:t>
            </a:r>
          </a:p>
          <a:p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развивать навыки взаимодействия со сверстниками и взрослым;</a:t>
            </a:r>
          </a:p>
          <a:p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воспитывать трепетное отношение к празднику Победы, уважение к павшим бойцам и к ветеранам Великой Отечественной войны.</a:t>
            </a:r>
          </a:p>
          <a:p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воспитывать такие качества, как храбрость, воля, сила духа. </a:t>
            </a:r>
          </a:p>
        </p:txBody>
      </p:sp>
    </p:spTree>
    <p:extLst>
      <p:ext uri="{BB962C8B-B14F-4D97-AF65-F5344CB8AC3E}">
        <p14:creationId xmlns:p14="http://schemas.microsoft.com/office/powerpoint/2010/main" val="27437387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5966C91-5B28-9E1B-7CF9-A801199BA3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10DA94A-11B7-9D87-A2D2-95A7498DF5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301" y="1023676"/>
            <a:ext cx="11113971" cy="5035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2876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1FCE8F7-3B75-3859-3D07-461FB5CBA9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2B91D2DC-0D5C-EEA3-D42F-EF9B4D674698}"/>
              </a:ext>
            </a:extLst>
          </p:cNvPr>
          <p:cNvSpPr/>
          <p:nvPr/>
        </p:nvSpPr>
        <p:spPr>
          <a:xfrm>
            <a:off x="3574472" y="875253"/>
            <a:ext cx="476596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Макет «Книга памяти»</a:t>
            </a:r>
          </a:p>
          <a:p>
            <a:endParaRPr lang="ru-RU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16EDDF6-40AE-F9F3-9AEC-9DA5F558B6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0499" y="1900020"/>
            <a:ext cx="3808780" cy="369042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E50CF9D-565D-F636-344F-64B992B52A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2723" y="1533665"/>
            <a:ext cx="3523793" cy="4212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3069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1CB4A75-B2CF-22B5-2991-272B8D525A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6110C49-9FA5-EA8E-F474-AD90FCA03D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8379" y="1010026"/>
            <a:ext cx="3615241" cy="78645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E5BBAC0-A259-9D15-0C4C-11B17BEB00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701" y="1732464"/>
            <a:ext cx="5236918" cy="432853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CDFB788-287E-E403-2BF7-8CDD0EF62B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39619" y="1796477"/>
            <a:ext cx="6127011" cy="4200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3457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E2E53C0-C455-E983-63C2-D2CCEDE2DF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ECDF69F-7644-ACB6-BB2B-821BA26601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242" y="2644725"/>
            <a:ext cx="3278132" cy="3176269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6C21185-CEF5-9744-A30F-F68FEDE636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6374" y="858645"/>
            <a:ext cx="2988000" cy="3572159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E1CDFF7-A555-CE26-ECF7-476D86FFE9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0616" y="2013738"/>
            <a:ext cx="3278132" cy="3278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45330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156</Words>
  <Application>Microsoft Office PowerPoint</Application>
  <PresentationFormat>Широкоэкранный</PresentationFormat>
  <Paragraphs>22</Paragraphs>
  <Slides>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Татьяна Сандыбаева</dc:creator>
  <cp:lastModifiedBy>Татьяна</cp:lastModifiedBy>
  <cp:revision>3</cp:revision>
  <dcterms:created xsi:type="dcterms:W3CDTF">2025-04-16T10:20:52Z</dcterms:created>
  <dcterms:modified xsi:type="dcterms:W3CDTF">2025-08-17T17:35:11Z</dcterms:modified>
</cp:coreProperties>
</file>