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 snapToGrid="0">
      <p:cViewPr varScale="1">
        <p:scale>
          <a:sx n="67" d="100"/>
          <a:sy n="67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23BF3B-CBD2-4C4B-A471-3782696ECF1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696930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E550D5-6702-4B18-8D93-53D46E71856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355735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74C8E5-A64F-47ED-AEED-298B03F8A54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072009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46B028-EF87-425A-8A2B-75F0E91FAB5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31936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408080-6FDA-4B86-9853-DCBEFD4FE8D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482966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2EBBE2-BD04-44B5-8EF3-EE5EDE63ACF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01612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F3E901-E57C-48B0-9DC1-46B93317C68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477473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490FCA-B9F2-4100-B13D-24F7BFD4916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801385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CC8C93-AF39-4CAA-8EBA-13576DCE118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312198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008124-2717-4959-98F7-BD40E95A34E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165414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7876FA-76D1-44D1-8A11-3691CE1EA6C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567564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E4E9E76-4A28-4619-B0DA-020601E2C1DC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6023" y="1802674"/>
            <a:ext cx="7622176" cy="2312126"/>
          </a:xfrm>
        </p:spPr>
        <p:txBody>
          <a:bodyPr anchor="ctr"/>
          <a:lstStyle/>
          <a:p>
            <a:r>
              <a:rPr lang="ru-RU" sz="3200" b="1" dirty="0"/>
              <a:t>КЕЙС - ТЕХНОЛОГИЯ НА УРОКАХ НАЧАЛЬНОЙ ШКОЛЫ</a:t>
            </a:r>
            <a:r>
              <a:rPr lang="ru-RU" sz="3200" dirty="0"/>
              <a:t/>
            </a:r>
            <a:br>
              <a:rPr lang="ru-RU" sz="3200" dirty="0"/>
            </a:br>
            <a:endParaRPr lang="ru-RU" altLang="ru-RU" sz="32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47111" y="4813663"/>
            <a:ext cx="3762103" cy="1752600"/>
          </a:xfrm>
        </p:spPr>
        <p:txBody>
          <a:bodyPr/>
          <a:lstStyle/>
          <a:p>
            <a:pPr algn="r"/>
            <a:r>
              <a:rPr lang="ru-RU" altLang="ru-RU" sz="2000" dirty="0" smtClean="0"/>
              <a:t>Выполнила: учитель начальных классов Санина А.Н.</a:t>
            </a:r>
            <a:endParaRPr lang="ru-RU" alt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3</a:t>
            </a:r>
            <a:r>
              <a:rPr lang="ru-RU" b="1" dirty="0"/>
              <a:t>. Роль учителя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800" dirty="0" smtClean="0"/>
              <a:t>    Учитель </a:t>
            </a:r>
            <a:r>
              <a:rPr lang="ru-RU" sz="2800" dirty="0"/>
              <a:t>играет важную роль в процессе решения кейсов. Его задача — не только предоставить детям нужную информацию, но и создать такие условия, в которых учащиеся смогут самостоятельно анализировать ситуацию, выдвигать гипотезы и находить решения. Важно, чтобы учитель задавал правильные вопросы, направлял обсуждение и поддерживал инициативу учащихся.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285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770708"/>
            <a:ext cx="7772400" cy="2521131"/>
          </a:xfrm>
        </p:spPr>
        <p:txBody>
          <a:bodyPr/>
          <a:lstStyle/>
          <a:p>
            <a:r>
              <a:rPr lang="ru-RU" b="1" dirty="0"/>
              <a:t>Преимущества кейс-технологии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2534194"/>
            <a:ext cx="7772400" cy="3561806"/>
          </a:xfrm>
        </p:spPr>
        <p:txBody>
          <a:bodyPr/>
          <a:lstStyle/>
          <a:p>
            <a:r>
              <a:rPr lang="ru-RU" dirty="0"/>
              <a:t>Повышение </a:t>
            </a:r>
            <a:r>
              <a:rPr lang="ru-RU" dirty="0" smtClean="0"/>
              <a:t>мотивации</a:t>
            </a:r>
          </a:p>
          <a:p>
            <a:r>
              <a:rPr lang="ru-RU" dirty="0"/>
              <a:t>Развитие критического </a:t>
            </a:r>
            <a:r>
              <a:rPr lang="ru-RU" dirty="0" smtClean="0"/>
              <a:t>мышления</a:t>
            </a:r>
          </a:p>
          <a:p>
            <a:r>
              <a:rPr lang="ru-RU" dirty="0"/>
              <a:t>Формирование коммуникативных </a:t>
            </a:r>
            <a:r>
              <a:rPr lang="ru-RU" dirty="0" smtClean="0"/>
              <a:t>навыков</a:t>
            </a:r>
          </a:p>
          <a:p>
            <a:r>
              <a:rPr lang="ru-RU" dirty="0"/>
              <a:t>Индивидуальный подход</a:t>
            </a:r>
          </a:p>
        </p:txBody>
      </p:sp>
    </p:spTree>
    <p:extLst>
      <p:ext uri="{BB962C8B-B14F-4D97-AF65-F5344CB8AC3E}">
        <p14:creationId xmlns:p14="http://schemas.microsoft.com/office/powerpoint/2010/main" val="422019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332410"/>
            <a:ext cx="7772400" cy="648789"/>
          </a:xfrm>
        </p:spPr>
        <p:txBody>
          <a:bodyPr/>
          <a:lstStyle/>
          <a:p>
            <a:r>
              <a:rPr lang="ru-RU" b="1" dirty="0"/>
              <a:t>Возможные трудности при внедрении кейс-технологии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3017520"/>
            <a:ext cx="7772400" cy="3078480"/>
          </a:xfrm>
        </p:spPr>
        <p:txBody>
          <a:bodyPr/>
          <a:lstStyle/>
          <a:p>
            <a:r>
              <a:rPr lang="ru-RU" dirty="0"/>
              <a:t>Недостаток </a:t>
            </a:r>
            <a:r>
              <a:rPr lang="ru-RU" dirty="0" smtClean="0"/>
              <a:t>времени</a:t>
            </a:r>
          </a:p>
          <a:p>
            <a:r>
              <a:rPr lang="ru-RU" dirty="0"/>
              <a:t>Возрастные особенности </a:t>
            </a:r>
            <a:r>
              <a:rPr lang="ru-RU" dirty="0" smtClean="0"/>
              <a:t>учащихся</a:t>
            </a:r>
          </a:p>
          <a:p>
            <a:r>
              <a:rPr lang="ru-RU" dirty="0"/>
              <a:t>Необходимость дополнительной </a:t>
            </a:r>
            <a:r>
              <a:rPr lang="ru-RU" dirty="0" smtClean="0"/>
              <a:t>подготовки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359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Вывод: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000" smtClean="0"/>
              <a:t>     Кейс-технология </a:t>
            </a:r>
            <a:r>
              <a:rPr lang="ru-RU" sz="2000" dirty="0"/>
              <a:t>представляет собой эффективный метод активного обучения, который может быть успешно применен на уроках начальной школы. Использование этого метода </a:t>
            </a:r>
            <a:r>
              <a:rPr lang="ru-RU" sz="2200" dirty="0"/>
              <a:t>способствует</a:t>
            </a:r>
            <a:r>
              <a:rPr lang="ru-RU" sz="2000" dirty="0"/>
              <a:t> развитию у детей критического мышления, коммуникативных навыков и интереса к учебному процессу. Важно, чтобы учитель учитывал возрастные особенности учащихся, создавал положительную атмосферу для работы в группе и обеспечивал поддержку в процессе решения задач. Несмотря на возможные трудности, внедрение кейс-технологии в начальной школе может значительно повысить качество обучения и стимулировать интерес к знаниям у младших школьников.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643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6206" y="797511"/>
            <a:ext cx="762870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0" dirty="0" smtClean="0">
                <a:effectLst/>
                <a:latin typeface="YS Text"/>
              </a:rPr>
              <a:t>Кейс-технология в образовании</a:t>
            </a:r>
            <a:r>
              <a:rPr lang="ru-RU" sz="3200" b="0" i="0" dirty="0" smtClean="0">
                <a:effectLst/>
                <a:latin typeface="YS Text"/>
              </a:rPr>
              <a:t> — </a:t>
            </a:r>
            <a:r>
              <a:rPr lang="ru-RU" sz="3200" i="0" dirty="0" smtClean="0">
                <a:effectLst/>
                <a:latin typeface="YS Text"/>
              </a:rPr>
              <a:t>интерактивная технология обучения, направленная на формирование у обучающихся знаний, умений, личностных качеств на основе анализа и решения реальной или смоделированной проблемной ситуации в контексте профессиональной деятельности, представленной в виде кейса. 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38135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599"/>
            <a:ext cx="7772400" cy="1728651"/>
          </a:xfrm>
        </p:spPr>
        <p:txBody>
          <a:bodyPr/>
          <a:lstStyle/>
          <a:p>
            <a:r>
              <a:rPr lang="ru-RU" b="1" dirty="0"/>
              <a:t>Основные принципы </a:t>
            </a:r>
            <a:r>
              <a:rPr lang="ru-RU" b="1" dirty="0" smtClean="0"/>
              <a:t>кейс-технологии: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97280" y="1881050"/>
            <a:ext cx="73609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lnSpc>
                <a:spcPct val="150000"/>
              </a:lnSpc>
              <a:spcAft>
                <a:spcPts val="0"/>
              </a:spcAft>
            </a:pPr>
            <a:endParaRPr lang="ru-RU" dirty="0">
              <a:ea typeface="Times New Roman" panose="02020603050405020304" pitchFamily="18" charset="0"/>
            </a:endParaRPr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ea typeface="Times New Roman" panose="02020603050405020304" pitchFamily="18" charset="0"/>
              </a:rPr>
              <a:t>-активное обучение</a:t>
            </a:r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ea typeface="Times New Roman" panose="02020603050405020304" pitchFamily="18" charset="0"/>
              </a:rPr>
              <a:t>-решение </a:t>
            </a:r>
            <a:r>
              <a:rPr lang="ru-RU" dirty="0">
                <a:ea typeface="Times New Roman" panose="02020603050405020304" pitchFamily="18" charset="0"/>
              </a:rPr>
              <a:t>реальных </a:t>
            </a:r>
            <a:r>
              <a:rPr lang="ru-RU" dirty="0" smtClean="0">
                <a:ea typeface="Times New Roman" panose="02020603050405020304" pitchFamily="18" charset="0"/>
              </a:rPr>
              <a:t>проблем</a:t>
            </a:r>
            <a:endParaRPr lang="ru-RU" sz="1800" dirty="0" smtClean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ea typeface="Times New Roman" panose="02020603050405020304" pitchFamily="18" charset="0"/>
              </a:rPr>
              <a:t>-работа </a:t>
            </a:r>
            <a:r>
              <a:rPr lang="ru-RU" dirty="0">
                <a:ea typeface="Times New Roman" panose="02020603050405020304" pitchFamily="18" charset="0"/>
              </a:rPr>
              <a:t>в </a:t>
            </a:r>
            <a:r>
              <a:rPr lang="ru-RU" dirty="0" smtClean="0">
                <a:ea typeface="Times New Roman" panose="02020603050405020304" pitchFamily="18" charset="0"/>
              </a:rPr>
              <a:t>группе</a:t>
            </a:r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ea typeface="Times New Roman" panose="02020603050405020304" pitchFamily="18" charset="0"/>
              </a:rPr>
              <a:t>-развитие </a:t>
            </a:r>
            <a:r>
              <a:rPr lang="ru-RU" dirty="0">
                <a:ea typeface="Times New Roman" panose="02020603050405020304" pitchFamily="18" charset="0"/>
              </a:rPr>
              <a:t>критического </a:t>
            </a:r>
            <a:r>
              <a:rPr lang="ru-RU" dirty="0" smtClean="0">
                <a:ea typeface="Times New Roman" panose="02020603050405020304" pitchFamily="18" charset="0"/>
              </a:rPr>
              <a:t>мышления </a:t>
            </a:r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ea typeface="Times New Roman" panose="02020603050405020304" pitchFamily="18" charset="0"/>
              </a:rPr>
              <a:t>-роль </a:t>
            </a:r>
            <a:r>
              <a:rPr lang="ru-RU" dirty="0">
                <a:ea typeface="Times New Roman" panose="02020603050405020304" pitchFamily="18" charset="0"/>
              </a:rPr>
              <a:t>учителя как </a:t>
            </a:r>
            <a:r>
              <a:rPr lang="ru-RU" dirty="0" smtClean="0">
                <a:ea typeface="Times New Roman" panose="02020603050405020304" pitchFamily="18" charset="0"/>
              </a:rPr>
              <a:t>наставника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213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859280"/>
          </a:xfrm>
        </p:spPr>
        <p:txBody>
          <a:bodyPr/>
          <a:lstStyle/>
          <a:p>
            <a:r>
              <a:rPr lang="ru-RU" b="1" dirty="0"/>
              <a:t>Применение кейс-технологии на уроках начальной школы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800" dirty="0" smtClean="0"/>
              <a:t>    Хотя </a:t>
            </a:r>
            <a:r>
              <a:rPr lang="ru-RU" sz="2800" dirty="0"/>
              <a:t>кейс-технология в основном используется в старших классах, её элементы вполне применимы и в начальной школе, с учётом возрастных особенностей учащихся. На уроках начальных классов кейс-технология может быть использована для развития у детей навыков критического мышления, работы в группе, а также для повышения их мотивации и интереса к учебе.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232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1. Темы </a:t>
            </a:r>
            <a:r>
              <a:rPr lang="ru-RU" b="1" dirty="0"/>
              <a:t>и виды кейсов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  Кейс-задания </a:t>
            </a:r>
            <a:r>
              <a:rPr lang="ru-RU" dirty="0"/>
              <a:t>для начальной школы должны быть простыми и доступными для понимания младшими школьниками. Это могут быть, например, задачи, связанные с окружающим миром, математикой, литературой или искусством. Примеры таких кейсов: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952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599"/>
            <a:ext cx="7772400" cy="3243943"/>
          </a:xfrm>
        </p:spPr>
        <p:txBody>
          <a:bodyPr/>
          <a:lstStyle/>
          <a:p>
            <a:r>
              <a:rPr lang="ru-RU" sz="2800" b="1" dirty="0"/>
              <a:t>Кейс по математике: </a:t>
            </a:r>
            <a:r>
              <a:rPr lang="ru-RU" sz="2800" dirty="0"/>
              <a:t>«Мы открыли магазин игрушек! Как распределим деньги, если нам нужно купить товары на определенную сумму и сдачу?» Это задание развивает математическое мышление и умение решать практические задачи.</a:t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35953" y="3252788"/>
            <a:ext cx="3072093" cy="2843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01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599"/>
            <a:ext cx="7772400" cy="2564675"/>
          </a:xfrm>
        </p:spPr>
        <p:txBody>
          <a:bodyPr/>
          <a:lstStyle/>
          <a:p>
            <a:r>
              <a:rPr lang="ru-RU" sz="2800" b="1" dirty="0"/>
              <a:t>Кейс по окружающему миру: </a:t>
            </a:r>
            <a:r>
              <a:rPr lang="ru-RU" sz="2800" dirty="0"/>
              <a:t>«Почему у нас на планете меняются времена года?» Здесь ученики исследуют явления природы, делают выводы и формируют научные представления.</a:t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73829" y="2838704"/>
            <a:ext cx="3409405" cy="3257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53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818605"/>
            <a:ext cx="7772400" cy="2368731"/>
          </a:xfrm>
        </p:spPr>
        <p:txBody>
          <a:bodyPr/>
          <a:lstStyle/>
          <a:p>
            <a:r>
              <a:rPr lang="ru-RU" sz="2800" b="1" dirty="0"/>
              <a:t>Кейс по </a:t>
            </a:r>
            <a:r>
              <a:rPr lang="ru-RU" sz="2800" b="1" dirty="0" smtClean="0"/>
              <a:t>литературному чтению: </a:t>
            </a:r>
            <a:r>
              <a:rPr lang="ru-RU" sz="2800" dirty="0"/>
              <a:t>«Как бы вы поступили на месте героя сказки?» В данном случае дети учат на практике применять уроки нравственности и выстраивать отношения с окружающими людьми.</a:t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9166" y="2900363"/>
            <a:ext cx="5643153" cy="3195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48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875210"/>
            <a:ext cx="7772400" cy="1214847"/>
          </a:xfrm>
        </p:spPr>
        <p:txBody>
          <a:bodyPr/>
          <a:lstStyle/>
          <a:p>
            <a:r>
              <a:rPr lang="ru-RU" b="1" dirty="0"/>
              <a:t>2. Формы работы с кейсами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2730136"/>
            <a:ext cx="7772400" cy="3365863"/>
          </a:xfrm>
        </p:spPr>
        <p:txBody>
          <a:bodyPr/>
          <a:lstStyle/>
          <a:p>
            <a:r>
              <a:rPr lang="ru-RU" dirty="0"/>
              <a:t>Индивидуальная </a:t>
            </a:r>
            <a:r>
              <a:rPr lang="ru-RU" dirty="0" smtClean="0"/>
              <a:t>работа</a:t>
            </a:r>
          </a:p>
          <a:p>
            <a:r>
              <a:rPr lang="ru-RU" dirty="0"/>
              <a:t>Групповая </a:t>
            </a:r>
            <a:r>
              <a:rPr lang="ru-RU" dirty="0" smtClean="0"/>
              <a:t>работа</a:t>
            </a:r>
          </a:p>
          <a:p>
            <a:r>
              <a:rPr lang="ru-RU" dirty="0"/>
              <a:t>Коллективное обсуждение</a:t>
            </a:r>
          </a:p>
        </p:txBody>
      </p:sp>
    </p:spTree>
    <p:extLst>
      <p:ext uri="{BB962C8B-B14F-4D97-AF65-F5344CB8AC3E}">
        <p14:creationId xmlns:p14="http://schemas.microsoft.com/office/powerpoint/2010/main" val="305769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книжная стопка</Template>
  <TotalTime>72</TotalTime>
  <Words>423</Words>
  <Application>Microsoft Office PowerPoint</Application>
  <PresentationFormat>Экран (4:3)</PresentationFormat>
  <Paragraphs>34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Times New Roman</vt:lpstr>
      <vt:lpstr>YS Text</vt:lpstr>
      <vt:lpstr>Тема Office</vt:lpstr>
      <vt:lpstr>КЕЙС - ТЕХНОЛОГИЯ НА УРОКАХ НАЧАЛЬНОЙ ШКОЛЫ </vt:lpstr>
      <vt:lpstr>Презентация PowerPoint</vt:lpstr>
      <vt:lpstr>Основные принципы кейс-технологии: </vt:lpstr>
      <vt:lpstr>Применение кейс-технологии на уроках начальной школы </vt:lpstr>
      <vt:lpstr>1. Темы и виды кейсов</vt:lpstr>
      <vt:lpstr>Кейс по математике: «Мы открыли магазин игрушек! Как распределим деньги, если нам нужно купить товары на определенную сумму и сдачу?» Это задание развивает математическое мышление и умение решать практические задачи. </vt:lpstr>
      <vt:lpstr>Кейс по окружающему миру: «Почему у нас на планете меняются времена года?» Здесь ученики исследуют явления природы, делают выводы и формируют научные представления. </vt:lpstr>
      <vt:lpstr>Кейс по литературному чтению: «Как бы вы поступили на месте героя сказки?» В данном случае дети учат на практике применять уроки нравственности и выстраивать отношения с окружающими людьми. </vt:lpstr>
      <vt:lpstr>2. Формы работы с кейсами </vt:lpstr>
      <vt:lpstr> 3. Роль учителя </vt:lpstr>
      <vt:lpstr>Преимущества кейс-технологии </vt:lpstr>
      <vt:lpstr>Возможные трудности при внедрении кейс-технологии </vt:lpstr>
      <vt:lpstr>Вывод: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КЕЙС - ТЕХНОЛОГИЯ НА УРОКАХ НАЧАЛЬНОЙ ШКОЛЫ</dc:title>
  <dc:creator>Настя</dc:creator>
  <cp:lastModifiedBy>Настя</cp:lastModifiedBy>
  <cp:revision>8</cp:revision>
  <dcterms:created xsi:type="dcterms:W3CDTF">2025-03-14T10:45:26Z</dcterms:created>
  <dcterms:modified xsi:type="dcterms:W3CDTF">2025-03-14T11:58:46Z</dcterms:modified>
</cp:coreProperties>
</file>