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avi" ContentType="video/avi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720" r:id="rId4"/>
    <p:sldMasterId id="2147483732" r:id="rId5"/>
    <p:sldMasterId id="2147483744" r:id="rId6"/>
    <p:sldMasterId id="2147483756" r:id="rId7"/>
    <p:sldMasterId id="2147483768" r:id="rId8"/>
    <p:sldMasterId id="2147483780" r:id="rId9"/>
  </p:sldMasterIdLst>
  <p:sldIdLst>
    <p:sldId id="256" r:id="rId10"/>
    <p:sldId id="257" r:id="rId11"/>
    <p:sldId id="258" r:id="rId12"/>
    <p:sldId id="259" r:id="rId13"/>
    <p:sldId id="286" r:id="rId14"/>
    <p:sldId id="287" r:id="rId15"/>
    <p:sldId id="288" r:id="rId16"/>
    <p:sldId id="261" r:id="rId17"/>
    <p:sldId id="266" r:id="rId18"/>
    <p:sldId id="262" r:id="rId19"/>
    <p:sldId id="291" r:id="rId20"/>
    <p:sldId id="293" r:id="rId21"/>
    <p:sldId id="295" r:id="rId22"/>
    <p:sldId id="297" r:id="rId23"/>
    <p:sldId id="299" r:id="rId24"/>
    <p:sldId id="301" r:id="rId25"/>
    <p:sldId id="303" r:id="rId26"/>
    <p:sldId id="305" r:id="rId27"/>
    <p:sldId id="307" r:id="rId28"/>
    <p:sldId id="263" r:id="rId29"/>
    <p:sldId id="264" r:id="rId30"/>
    <p:sldId id="265" r:id="rId31"/>
    <p:sldId id="310" r:id="rId32"/>
    <p:sldId id="308" r:id="rId33"/>
    <p:sldId id="276" r:id="rId34"/>
    <p:sldId id="278" r:id="rId35"/>
    <p:sldId id="281" r:id="rId36"/>
    <p:sldId id="282" r:id="rId37"/>
    <p:sldId id="309" r:id="rId38"/>
    <p:sldId id="284" r:id="rId39"/>
    <p:sldId id="285" r:id="rId4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6912" autoAdjust="0"/>
    <p:restoredTop sz="94660"/>
  </p:normalViewPr>
  <p:slideViewPr>
    <p:cSldViewPr>
      <p:cViewPr>
        <p:scale>
          <a:sx n="60" d="100"/>
          <a:sy n="60" d="100"/>
        </p:scale>
        <p:origin x="-1338" y="-19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slide" Target="slides/slide3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slide" Target="slides/slide3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24E1A2-64A5-468A-BBBD-803790E201BF}" type="datetimeFigureOut">
              <a:rPr lang="ru-RU" smtClean="0"/>
              <a:t>25.02.2019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6D44B-AEC8-45C0-818B-D9C183C6D3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66635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24E1A2-64A5-468A-BBBD-803790E201BF}" type="datetimeFigureOut">
              <a:rPr lang="ru-RU" smtClean="0"/>
              <a:t>25.02.2019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6D44B-AEC8-45C0-818B-D9C183C6D3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62315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24E1A2-64A5-468A-BBBD-803790E201BF}" type="datetimeFigureOut">
              <a:rPr lang="ru-RU" smtClean="0"/>
              <a:t>25.02.2019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6D44B-AEC8-45C0-818B-D9C183C6D3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75635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25.02.2019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09922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25.02.2019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50384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25.02.2019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34881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25.02.2019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46597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25.02.2019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15767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25.02.2019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560016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25.02.2019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654186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25.02.2019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38729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24E1A2-64A5-468A-BBBD-803790E201BF}" type="datetimeFigureOut">
              <a:rPr lang="ru-RU" smtClean="0"/>
              <a:t>25.02.2019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6D44B-AEC8-45C0-818B-D9C183C6D3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282051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25.02.2019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770410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25.02.2019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601346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25.02.2019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131755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F8D84D-2EC9-4907-9AE8-79EA48A38FF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25.02.2019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503D4A-2BBD-49E8-8365-57B2F5AA66F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9702799"/>
      </p:ext>
    </p:extLst>
  </p:cSld>
  <p:clrMapOvr>
    <a:masterClrMapping/>
  </p:clrMapOvr>
  <p:transition advClick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F8D84D-2EC9-4907-9AE8-79EA48A38FF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25.02.2019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503D4A-2BBD-49E8-8365-57B2F5AA66F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5391753"/>
      </p:ext>
    </p:extLst>
  </p:cSld>
  <p:clrMapOvr>
    <a:masterClrMapping/>
  </p:clrMapOvr>
  <p:transition advClick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F8D84D-2EC9-4907-9AE8-79EA48A38FF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25.02.2019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503D4A-2BBD-49E8-8365-57B2F5AA66F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1361757"/>
      </p:ext>
    </p:extLst>
  </p:cSld>
  <p:clrMapOvr>
    <a:masterClrMapping/>
  </p:clrMapOvr>
  <p:transition advClick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F8D84D-2EC9-4907-9AE8-79EA48A38FF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25.02.2019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503D4A-2BBD-49E8-8365-57B2F5AA66F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6927691"/>
      </p:ext>
    </p:extLst>
  </p:cSld>
  <p:clrMapOvr>
    <a:masterClrMapping/>
  </p:clrMapOvr>
  <p:transition advClick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F8D84D-2EC9-4907-9AE8-79EA48A38FF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25.02.2019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503D4A-2BBD-49E8-8365-57B2F5AA66F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9915358"/>
      </p:ext>
    </p:extLst>
  </p:cSld>
  <p:clrMapOvr>
    <a:masterClrMapping/>
  </p:clrMapOvr>
  <p:transition advClick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F8D84D-2EC9-4907-9AE8-79EA48A38FF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25.02.2019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503D4A-2BBD-49E8-8365-57B2F5AA66F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4402"/>
      </p:ext>
    </p:extLst>
  </p:cSld>
  <p:clrMapOvr>
    <a:masterClrMapping/>
  </p:clrMapOvr>
  <p:transition advClick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F8D84D-2EC9-4907-9AE8-79EA48A38FF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25.02.2019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503D4A-2BBD-49E8-8365-57B2F5AA66F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6752974"/>
      </p:ext>
    </p:extLst>
  </p:cSld>
  <p:clrMapOvr>
    <a:masterClrMapping/>
  </p:clrMapOvr>
  <p:transition advClick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24E1A2-64A5-468A-BBBD-803790E201BF}" type="datetimeFigureOut">
              <a:rPr lang="ru-RU" smtClean="0"/>
              <a:t>25.02.2019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6D44B-AEC8-45C0-818B-D9C183C6D3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065096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F8D84D-2EC9-4907-9AE8-79EA48A38FF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25.02.2019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503D4A-2BBD-49E8-8365-57B2F5AA66F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7302838"/>
      </p:ext>
    </p:extLst>
  </p:cSld>
  <p:clrMapOvr>
    <a:masterClrMapping/>
  </p:clrMapOvr>
  <p:transition advClick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F8D84D-2EC9-4907-9AE8-79EA48A38FF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25.02.2019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503D4A-2BBD-49E8-8365-57B2F5AA66F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6462171"/>
      </p:ext>
    </p:extLst>
  </p:cSld>
  <p:clrMapOvr>
    <a:masterClrMapping/>
  </p:clrMapOvr>
  <p:transition advClick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F8D84D-2EC9-4907-9AE8-79EA48A38FF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25.02.2019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503D4A-2BBD-49E8-8365-57B2F5AA66F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0209070"/>
      </p:ext>
    </p:extLst>
  </p:cSld>
  <p:clrMapOvr>
    <a:masterClrMapping/>
  </p:clrMapOvr>
  <p:transition advClick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F8D84D-2EC9-4907-9AE8-79EA48A38FF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25.02.2019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503D4A-2BBD-49E8-8365-57B2F5AA66F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147555"/>
      </p:ext>
    </p:extLst>
  </p:cSld>
  <p:clrMapOvr>
    <a:masterClrMapping/>
  </p:clrMapOvr>
  <p:transition advClick="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25.02.2019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885157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25.02.2019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128300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25.02.2019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119942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25.02.2019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136669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25.02.2019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980299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25.02.2019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47542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24E1A2-64A5-468A-BBBD-803790E201BF}" type="datetimeFigureOut">
              <a:rPr lang="ru-RU" smtClean="0"/>
              <a:t>25.02.2019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6D44B-AEC8-45C0-818B-D9C183C6D3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563800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25.02.2019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339337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25.02.2019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969982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25.02.2019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415167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25.02.2019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217710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25.02.2019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433506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25.02.2019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885157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25.02.2019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128300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25.02.2019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119942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25.02.2019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136669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25.02.2019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98029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24E1A2-64A5-468A-BBBD-803790E201BF}" type="datetimeFigureOut">
              <a:rPr lang="ru-RU" smtClean="0"/>
              <a:t>25.02.2019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6D44B-AEC8-45C0-818B-D9C183C6D3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566608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25.02.2019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475428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25.02.2019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339337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25.02.2019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969982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25.02.2019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415167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25.02.2019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217710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25.02.2019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433506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25.02.2019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885157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25.02.2019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128300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25.02.2019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119942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25.02.2019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13666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24E1A2-64A5-468A-BBBD-803790E201BF}" type="datetimeFigureOut">
              <a:rPr lang="ru-RU" smtClean="0"/>
              <a:t>25.02.2019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6D44B-AEC8-45C0-818B-D9C183C6D3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964654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25.02.2019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980299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25.02.2019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475428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25.02.2019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339337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25.02.2019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969982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25.02.2019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415167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25.02.2019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217710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25.02.2019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433506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25.02.2019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885157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25.02.2019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128300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25.02.2019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11994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24E1A2-64A5-468A-BBBD-803790E201BF}" type="datetimeFigureOut">
              <a:rPr lang="ru-RU" smtClean="0"/>
              <a:t>25.02.2019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6D44B-AEC8-45C0-818B-D9C183C6D3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014668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25.02.2019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136669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25.02.2019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980299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25.02.2019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475428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25.02.2019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339337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25.02.2019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969982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25.02.2019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415167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25.02.2019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217710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25.02.2019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433506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25.02.2019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323116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25.02.2019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0065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24E1A2-64A5-468A-BBBD-803790E201BF}" type="datetimeFigureOut">
              <a:rPr lang="ru-RU" smtClean="0"/>
              <a:t>25.02.2019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6D44B-AEC8-45C0-818B-D9C183C6D3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864887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25.02.2019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13350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25.02.2019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451888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25.02.2019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166658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25.02.2019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444921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25.02.2019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663334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25.02.2019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688047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25.02.2019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875524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25.02.2019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706409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25.02.2019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781183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65AA5-37BC-4D89-B41D-70257F95B98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25.02.2019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66E3D-A010-49FD-B955-99B443A3303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7473428"/>
      </p:ext>
    </p:extLst>
  </p:cSld>
  <p:clrMapOvr>
    <a:masterClrMapping/>
  </p:clrMapOvr>
  <p:transition advClick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24E1A2-64A5-468A-BBBD-803790E201BF}" type="datetimeFigureOut">
              <a:rPr lang="ru-RU" smtClean="0"/>
              <a:t>25.02.2019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6D44B-AEC8-45C0-818B-D9C183C6D3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3410067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65AA5-37BC-4D89-B41D-70257F95B98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25.02.2019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66E3D-A010-49FD-B955-99B443A3303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0439111"/>
      </p:ext>
    </p:extLst>
  </p:cSld>
  <p:clrMapOvr>
    <a:masterClrMapping/>
  </p:clrMapOvr>
  <p:transition advClick="0"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65AA5-37BC-4D89-B41D-70257F95B98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25.02.2019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66E3D-A010-49FD-B955-99B443A3303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7738274"/>
      </p:ext>
    </p:extLst>
  </p:cSld>
  <p:clrMapOvr>
    <a:masterClrMapping/>
  </p:clrMapOvr>
  <p:transition advClick="0"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65AA5-37BC-4D89-B41D-70257F95B98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25.02.2019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66E3D-A010-49FD-B955-99B443A3303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7755301"/>
      </p:ext>
    </p:extLst>
  </p:cSld>
  <p:clrMapOvr>
    <a:masterClrMapping/>
  </p:clrMapOvr>
  <p:transition advClick="0"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65AA5-37BC-4D89-B41D-70257F95B98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25.02.2019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66E3D-A010-49FD-B955-99B443A3303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32930"/>
      </p:ext>
    </p:extLst>
  </p:cSld>
  <p:clrMapOvr>
    <a:masterClrMapping/>
  </p:clrMapOvr>
  <p:transition advClick="0"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65AA5-37BC-4D89-B41D-70257F95B98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25.02.2019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66E3D-A010-49FD-B955-99B443A3303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0494179"/>
      </p:ext>
    </p:extLst>
  </p:cSld>
  <p:clrMapOvr>
    <a:masterClrMapping/>
  </p:clrMapOvr>
  <p:transition advClick="0"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65AA5-37BC-4D89-B41D-70257F95B98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25.02.2019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66E3D-A010-49FD-B955-99B443A3303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2769958"/>
      </p:ext>
    </p:extLst>
  </p:cSld>
  <p:clrMapOvr>
    <a:masterClrMapping/>
  </p:clrMapOvr>
  <p:transition advClick="0"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65AA5-37BC-4D89-B41D-70257F95B98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25.02.2019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66E3D-A010-49FD-B955-99B443A3303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018076"/>
      </p:ext>
    </p:extLst>
  </p:cSld>
  <p:clrMapOvr>
    <a:masterClrMapping/>
  </p:clrMapOvr>
  <p:transition advClick="0"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65AA5-37BC-4D89-B41D-70257F95B98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25.02.2019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66E3D-A010-49FD-B955-99B443A3303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2030670"/>
      </p:ext>
    </p:extLst>
  </p:cSld>
  <p:clrMapOvr>
    <a:masterClrMapping/>
  </p:clrMapOvr>
  <p:transition advClick="0"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65AA5-37BC-4D89-B41D-70257F95B98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25.02.2019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66E3D-A010-49FD-B955-99B443A3303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8885657"/>
      </p:ext>
    </p:extLst>
  </p:cSld>
  <p:clrMapOvr>
    <a:masterClrMapping/>
  </p:clrMapOvr>
  <p:transition advClick="0"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65AA5-37BC-4D89-B41D-70257F95B98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25.02.2019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66E3D-A010-49FD-B955-99B443A3303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2753411"/>
      </p:ext>
    </p:extLst>
  </p:cSld>
  <p:clrMapOvr>
    <a:masterClrMapping/>
  </p:clrMapOvr>
  <p:transition advClick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24E1A2-64A5-468A-BBBD-803790E201BF}" type="datetimeFigureOut">
              <a:rPr lang="ru-RU" smtClean="0"/>
              <a:t>25.02.2019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26D44B-AEC8-45C0-818B-D9C183C6D3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40436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25.02.2019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03499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F8D84D-2EC9-4907-9AE8-79EA48A38FF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25.02.2019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503D4A-2BBD-49E8-8365-57B2F5AA66F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49751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advClick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9A218-1BD9-44B7-AD25-60C2204205A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25.02.2019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5C7EFC-FB93-4B0A-97A4-5DFF6022B23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648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9A218-1BD9-44B7-AD25-60C2204205A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25.02.2019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5C7EFC-FB93-4B0A-97A4-5DFF6022B23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648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9A218-1BD9-44B7-AD25-60C2204205A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25.02.2019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5C7EFC-FB93-4B0A-97A4-5DFF6022B23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648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9A218-1BD9-44B7-AD25-60C2204205A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25.02.2019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5C7EFC-FB93-4B0A-97A4-5DFF6022B23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648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25.02.2019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01065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A65AA5-37BC-4D89-B41D-70257F95B98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25.02.2019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966E3D-A010-49FD-B955-99B443A3303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89645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ransition advClick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gif"/><Relationship Id="rId3" Type="http://schemas.microsoft.com/office/2007/relationships/media" Target="../media/media4.mp3"/><Relationship Id="rId7" Type="http://schemas.openxmlformats.org/officeDocument/2006/relationships/image" Target="../media/image28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7.png"/><Relationship Id="rId5" Type="http://schemas.openxmlformats.org/officeDocument/2006/relationships/slideLayout" Target="../slideLayouts/slideLayout13.xml"/><Relationship Id="rId10" Type="http://schemas.openxmlformats.org/officeDocument/2006/relationships/image" Target="../media/image31.gif"/><Relationship Id="rId4" Type="http://schemas.openxmlformats.org/officeDocument/2006/relationships/audio" Target="../media/media4.mp3"/><Relationship Id="rId9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29.gif"/><Relationship Id="rId5" Type="http://schemas.openxmlformats.org/officeDocument/2006/relationships/image" Target="../media/image32.jpeg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gif"/><Relationship Id="rId3" Type="http://schemas.microsoft.com/office/2007/relationships/media" Target="../media/media7.wav"/><Relationship Id="rId7" Type="http://schemas.openxmlformats.org/officeDocument/2006/relationships/image" Target="../media/image37.png"/><Relationship Id="rId2" Type="http://schemas.openxmlformats.org/officeDocument/2006/relationships/video" Target="../media/media6.wmv"/><Relationship Id="rId1" Type="http://schemas.microsoft.com/office/2007/relationships/media" Target="../media/media6.wmv"/><Relationship Id="rId6" Type="http://schemas.openxmlformats.org/officeDocument/2006/relationships/image" Target="../media/image36.png"/><Relationship Id="rId5" Type="http://schemas.openxmlformats.org/officeDocument/2006/relationships/slideLayout" Target="../slideLayouts/slideLayout13.xml"/><Relationship Id="rId4" Type="http://schemas.openxmlformats.org/officeDocument/2006/relationships/audio" Target="../media/media7.wav"/><Relationship Id="rId9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6.wmv"/><Relationship Id="rId1" Type="http://schemas.microsoft.com/office/2007/relationships/media" Target="../media/media6.wmv"/><Relationship Id="rId5" Type="http://schemas.openxmlformats.org/officeDocument/2006/relationships/image" Target="../media/image36.png"/><Relationship Id="rId4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6" Type="http://schemas.openxmlformats.org/officeDocument/2006/relationships/image" Target="../media/image29.gif"/><Relationship Id="rId5" Type="http://schemas.openxmlformats.org/officeDocument/2006/relationships/image" Target="../media/image27.png"/><Relationship Id="rId4" Type="http://schemas.openxmlformats.org/officeDocument/2006/relationships/image" Target="../media/image3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6" Type="http://schemas.openxmlformats.org/officeDocument/2006/relationships/image" Target="../media/image29.gif"/><Relationship Id="rId5" Type="http://schemas.openxmlformats.org/officeDocument/2006/relationships/image" Target="../media/image32.jpeg"/><Relationship Id="rId4" Type="http://schemas.openxmlformats.org/officeDocument/2006/relationships/image" Target="../media/image2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6" Type="http://schemas.openxmlformats.org/officeDocument/2006/relationships/image" Target="../media/image29.gif"/><Relationship Id="rId5" Type="http://schemas.openxmlformats.org/officeDocument/2006/relationships/image" Target="../media/image32.jpeg"/><Relationship Id="rId4" Type="http://schemas.openxmlformats.org/officeDocument/2006/relationships/image" Target="../media/image2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gif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41.gif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5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2.xml"/><Relationship Id="rId4" Type="http://schemas.openxmlformats.org/officeDocument/2006/relationships/image" Target="../media/image43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8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27.png"/><Relationship Id="rId5" Type="http://schemas.openxmlformats.org/officeDocument/2006/relationships/image" Target="../media/image45.gif"/><Relationship Id="rId4" Type="http://schemas.openxmlformats.org/officeDocument/2006/relationships/image" Target="../media/image44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46.gif"/><Relationship Id="rId1" Type="http://schemas.openxmlformats.org/officeDocument/2006/relationships/slideLayout" Target="../slideLayouts/slideLayout79.xml"/><Relationship Id="rId4" Type="http://schemas.openxmlformats.org/officeDocument/2006/relationships/image" Target="../media/image47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gif"/><Relationship Id="rId7" Type="http://schemas.openxmlformats.org/officeDocument/2006/relationships/image" Target="../media/image9.gif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.jpeg"/><Relationship Id="rId11" Type="http://schemas.openxmlformats.org/officeDocument/2006/relationships/image" Target="../media/image13.png"/><Relationship Id="rId5" Type="http://schemas.openxmlformats.org/officeDocument/2006/relationships/image" Target="../media/image7.gif"/><Relationship Id="rId10" Type="http://schemas.openxmlformats.org/officeDocument/2006/relationships/image" Target="../media/image12.gif"/><Relationship Id="rId4" Type="http://schemas.openxmlformats.org/officeDocument/2006/relationships/image" Target="../media/image6.gif"/><Relationship Id="rId9" Type="http://schemas.openxmlformats.org/officeDocument/2006/relationships/image" Target="../media/image11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8.jpeg"/><Relationship Id="rId7" Type="http://schemas.openxmlformats.org/officeDocument/2006/relationships/image" Target="../media/image22.gif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1.gif"/><Relationship Id="rId5" Type="http://schemas.openxmlformats.org/officeDocument/2006/relationships/image" Target="../media/image20.gif"/><Relationship Id="rId4" Type="http://schemas.openxmlformats.org/officeDocument/2006/relationships/image" Target="../media/image19.jpeg"/><Relationship Id="rId9" Type="http://schemas.openxmlformats.org/officeDocument/2006/relationships/image" Target="../media/image24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2.avi"/><Relationship Id="rId1" Type="http://schemas.microsoft.com/office/2007/relationships/media" Target="../media/media2.avi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6204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monster-frankenstein-growl-creature_zyw2ehvu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39952" y="3430340"/>
            <a:ext cx="736848" cy="736848"/>
          </a:xfr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 descr="D:\конкурс 2019\2016-animated-mummy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260648"/>
            <a:ext cx="2880320" cy="5647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huge-monster-steps-looping_z1n35r4d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4100" name="Picture 4" descr="D:\конкурс 2019\EnxD.gif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1736799" y="2365054"/>
            <a:ext cx="6724671" cy="2027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D:\конкурс 2019\EnxD.gif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701324" y="2471027"/>
            <a:ext cx="6021855" cy="1816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3472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39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39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971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лова.wav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557588"/>
            <a:ext cx="609600" cy="609600"/>
          </a:xfrm>
        </p:spPr>
      </p:pic>
      <p:pic>
        <p:nvPicPr>
          <p:cNvPr id="3076" name="Picture 4" descr="https://www.pptgrounds.com/wp-content/uploads/2014/02/Abstract-Linux-Backgrounds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15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D:\конкурс 2019\2016-animated-mummy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81581"/>
            <a:ext cx="3345492" cy="6559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51520" y="620688"/>
            <a:ext cx="2304256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chemeClr val="bg1"/>
                </a:solidFill>
              </a:rPr>
              <a:t>Before you go to explore the wonders, learn new words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261308" y="1844824"/>
            <a:ext cx="28826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solidFill>
                  <a:schemeClr val="bg1"/>
                </a:solidFill>
              </a:rPr>
              <a:t>Ready?</a:t>
            </a:r>
            <a:endParaRPr lang="ru-RU" sz="5400" b="1" dirty="0">
              <a:solidFill>
                <a:schemeClr val="bg1"/>
              </a:solidFill>
            </a:endParaRPr>
          </a:p>
        </p:txBody>
      </p:sp>
      <p:pic>
        <p:nvPicPr>
          <p:cNvPr id="6" name="слова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854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350"/>
                            </p:stCondLst>
                            <p:childTnLst>
                              <p:par>
                                <p:cTn id="1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235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85786" y="1265449"/>
            <a:ext cx="3643338" cy="428628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prstClr val="black"/>
                </a:solidFill>
              </a:rPr>
              <a:t>Egyptians</a:t>
            </a:r>
            <a:endParaRPr lang="ru-RU" sz="2800" dirty="0">
              <a:solidFill>
                <a:prstClr val="black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85786" y="1860280"/>
            <a:ext cx="3643338" cy="428628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prstClr val="black"/>
                </a:solidFill>
              </a:rPr>
              <a:t>die</a:t>
            </a:r>
            <a:endParaRPr lang="ru-RU" sz="2800" dirty="0">
              <a:solidFill>
                <a:prstClr val="black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85786" y="2455111"/>
            <a:ext cx="3643338" cy="428628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prstClr val="black"/>
                </a:solidFill>
              </a:rPr>
              <a:t>bury</a:t>
            </a:r>
            <a:endParaRPr lang="ru-RU" sz="2800" dirty="0">
              <a:solidFill>
                <a:prstClr val="black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85786" y="3049942"/>
            <a:ext cx="3643338" cy="428628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prstClr val="black"/>
                </a:solidFill>
              </a:rPr>
              <a:t>tomb</a:t>
            </a:r>
            <a:endParaRPr lang="ru-RU" sz="2800" dirty="0">
              <a:solidFill>
                <a:prstClr val="black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85786" y="3644773"/>
            <a:ext cx="3643338" cy="428628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prstClr val="black"/>
                </a:solidFill>
              </a:rPr>
              <a:t>Greece</a:t>
            </a:r>
            <a:endParaRPr lang="ru-RU" sz="2800" dirty="0">
              <a:solidFill>
                <a:prstClr val="black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785786" y="4834435"/>
            <a:ext cx="3643338" cy="428628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prstClr val="black"/>
                </a:solidFill>
              </a:rPr>
              <a:t>temple</a:t>
            </a:r>
            <a:endParaRPr lang="ru-RU" sz="2800" dirty="0">
              <a:solidFill>
                <a:prstClr val="black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785786" y="4239604"/>
            <a:ext cx="3643338" cy="428628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prstClr val="black"/>
                </a:solidFill>
              </a:rPr>
              <a:t>Greek</a:t>
            </a:r>
            <a:endParaRPr lang="ru-RU" sz="2800" dirty="0">
              <a:solidFill>
                <a:prstClr val="black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785786" y="5429264"/>
            <a:ext cx="3643338" cy="428628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prstClr val="black"/>
                </a:solidFill>
              </a:rPr>
              <a:t>Egypt</a:t>
            </a:r>
            <a:endParaRPr lang="ru-RU" sz="2800" dirty="0">
              <a:solidFill>
                <a:prstClr val="black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714876" y="1265449"/>
            <a:ext cx="3643338" cy="428628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prstClr val="black"/>
                </a:solidFill>
              </a:rPr>
              <a:t>Египтяне</a:t>
            </a:r>
            <a:endParaRPr lang="ru-RU" sz="2800" dirty="0">
              <a:solidFill>
                <a:prstClr val="black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4714876" y="1860280"/>
            <a:ext cx="3643338" cy="428628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prstClr val="black"/>
                </a:solidFill>
              </a:rPr>
              <a:t>умирать</a:t>
            </a:r>
            <a:endParaRPr lang="ru-RU" sz="2800" dirty="0">
              <a:solidFill>
                <a:prstClr val="black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4714876" y="2455111"/>
            <a:ext cx="3643338" cy="428628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prstClr val="black"/>
                </a:solidFill>
              </a:rPr>
              <a:t>хоронить</a:t>
            </a:r>
            <a:endParaRPr lang="ru-RU" sz="2800" dirty="0">
              <a:solidFill>
                <a:prstClr val="black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4714876" y="3049942"/>
            <a:ext cx="3643338" cy="428628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prstClr val="black"/>
                </a:solidFill>
              </a:rPr>
              <a:t>склеп</a:t>
            </a:r>
            <a:endParaRPr lang="ru-RU" sz="2800" dirty="0">
              <a:solidFill>
                <a:prstClr val="black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4714876" y="3644773"/>
            <a:ext cx="3643338" cy="428628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prstClr val="black"/>
                </a:solidFill>
              </a:rPr>
              <a:t>Греция</a:t>
            </a:r>
            <a:endParaRPr lang="ru-RU" sz="2800" dirty="0">
              <a:solidFill>
                <a:prstClr val="black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4714876" y="4834435"/>
            <a:ext cx="3643338" cy="428628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prstClr val="black"/>
                </a:solidFill>
              </a:rPr>
              <a:t>храм</a:t>
            </a:r>
            <a:endParaRPr lang="ru-RU" sz="2800" dirty="0">
              <a:solidFill>
                <a:prstClr val="black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4714876" y="4239604"/>
            <a:ext cx="3643338" cy="428628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prstClr val="black"/>
                </a:solidFill>
              </a:rPr>
              <a:t>грек</a:t>
            </a:r>
            <a:endParaRPr lang="ru-RU" sz="2800" dirty="0">
              <a:solidFill>
                <a:prstClr val="black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4714876" y="5429264"/>
            <a:ext cx="3643338" cy="428628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prstClr val="black"/>
                </a:solidFill>
              </a:rPr>
              <a:t>Египет</a:t>
            </a:r>
            <a:endParaRPr lang="ru-RU" sz="2800" dirty="0">
              <a:solidFill>
                <a:prstClr val="black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598380" y="405450"/>
            <a:ext cx="39024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omic Sans MS" pitchFamily="66" charset="0"/>
              </a:rPr>
              <a:t>English - Russian</a:t>
            </a:r>
            <a:endParaRPr lang="ru-RU" sz="3200" b="1" dirty="0">
              <a:ln w="18000">
                <a:solidFill>
                  <a:srgbClr val="C0504D">
                    <a:satMod val="140000"/>
                  </a:srgb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21" name="Управляющая кнопка: далее 20">
            <a:hlinkClick r:id="" action="ppaction://hlinkshowjump?jump=nextslide" highlightClick="1"/>
          </p:cNvPr>
          <p:cNvSpPr/>
          <p:nvPr/>
        </p:nvSpPr>
        <p:spPr>
          <a:xfrm>
            <a:off x="5857884" y="6215082"/>
            <a:ext cx="1042416" cy="360000"/>
          </a:xfrm>
          <a:prstGeom prst="actionButtonForwardNext">
            <a:avLst/>
          </a:prstGeom>
          <a:blipFill>
            <a:blip r:embed="rId3"/>
            <a:stretch>
              <a:fillRect/>
            </a:stretch>
          </a:blip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0" name="Управляющая кнопка: настраиваемая 19">
            <a:hlinkClick r:id="" action="ppaction://noaction" highlightClick="1"/>
          </p:cNvPr>
          <p:cNvSpPr/>
          <p:nvPr/>
        </p:nvSpPr>
        <p:spPr>
          <a:xfrm>
            <a:off x="4071934" y="6215082"/>
            <a:ext cx="1042416" cy="360000"/>
          </a:xfrm>
          <a:prstGeom prst="actionButtonBlank">
            <a:avLst/>
          </a:prstGeom>
          <a:blipFill>
            <a:blip r:embed="rId3"/>
            <a:stretch>
              <a:fillRect/>
            </a:stretch>
          </a:blip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F79646">
                    <a:lumMod val="50000"/>
                  </a:srgbClr>
                </a:solidFill>
                <a:latin typeface="Comic Sans MS" pitchFamily="66" charset="0"/>
              </a:rPr>
              <a:t>replay</a:t>
            </a:r>
            <a:endParaRPr lang="ru-RU" b="1" dirty="0">
              <a:solidFill>
                <a:srgbClr val="F79646">
                  <a:lumMod val="50000"/>
                </a:srgbClr>
              </a:solidFill>
              <a:latin typeface="Comic Sans MS" pitchFamily="66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0" y="0"/>
            <a:ext cx="9144000" cy="45719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0" y="6812281"/>
            <a:ext cx="9144000" cy="45719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4" name="Прямоугольник 23"/>
          <p:cNvSpPr/>
          <p:nvPr/>
        </p:nvSpPr>
        <p:spPr>
          <a:xfrm rot="5400000" flipH="1">
            <a:off x="-3379172" y="3400536"/>
            <a:ext cx="6804000" cy="45719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5" name="Прямоугольник 24"/>
          <p:cNvSpPr/>
          <p:nvPr/>
        </p:nvSpPr>
        <p:spPr>
          <a:xfrm rot="5400000" flipH="1">
            <a:off x="5719172" y="3379141"/>
            <a:ext cx="6804000" cy="45719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885839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714876" y="1265449"/>
            <a:ext cx="3643338" cy="428628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prstClr val="black"/>
                </a:solidFill>
              </a:rPr>
              <a:t>Egypt</a:t>
            </a:r>
            <a:endParaRPr lang="ru-RU" sz="2800" dirty="0">
              <a:solidFill>
                <a:prstClr val="black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714876" y="1860280"/>
            <a:ext cx="3643338" cy="428628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prstClr val="black"/>
                </a:solidFill>
              </a:rPr>
              <a:t>temple</a:t>
            </a:r>
            <a:endParaRPr lang="ru-RU" sz="2800" dirty="0">
              <a:solidFill>
                <a:prstClr val="black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714876" y="2455111"/>
            <a:ext cx="3643338" cy="428628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prstClr val="black"/>
                </a:solidFill>
              </a:rPr>
              <a:t>Greek</a:t>
            </a:r>
            <a:endParaRPr lang="ru-RU" sz="2800" dirty="0">
              <a:solidFill>
                <a:prstClr val="black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714876" y="3049942"/>
            <a:ext cx="3643338" cy="428628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prstClr val="black"/>
                </a:solidFill>
              </a:rPr>
              <a:t>Greece</a:t>
            </a:r>
            <a:endParaRPr lang="ru-RU" sz="2800" dirty="0">
              <a:solidFill>
                <a:prstClr val="black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714876" y="3644773"/>
            <a:ext cx="3643338" cy="428628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prstClr val="black"/>
                </a:solidFill>
              </a:rPr>
              <a:t>tomb</a:t>
            </a:r>
            <a:endParaRPr lang="ru-RU" sz="2800" dirty="0">
              <a:solidFill>
                <a:prstClr val="black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714876" y="4834435"/>
            <a:ext cx="3643338" cy="428628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prstClr val="black"/>
                </a:solidFill>
              </a:rPr>
              <a:t>die</a:t>
            </a:r>
            <a:endParaRPr lang="ru-RU" sz="2800" dirty="0">
              <a:solidFill>
                <a:prstClr val="black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714876" y="4239604"/>
            <a:ext cx="3643338" cy="428628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prstClr val="black"/>
                </a:solidFill>
              </a:rPr>
              <a:t>bury</a:t>
            </a:r>
            <a:endParaRPr lang="ru-RU" sz="2800" dirty="0">
              <a:solidFill>
                <a:prstClr val="black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714876" y="5429264"/>
            <a:ext cx="3643338" cy="428628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prstClr val="black"/>
                </a:solidFill>
              </a:rPr>
              <a:t>Egyptians</a:t>
            </a:r>
            <a:endParaRPr lang="ru-RU" sz="2800" dirty="0">
              <a:solidFill>
                <a:prstClr val="black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785786" y="1265449"/>
            <a:ext cx="3643338" cy="428628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prstClr val="black"/>
                </a:solidFill>
              </a:rPr>
              <a:t>Египет</a:t>
            </a:r>
            <a:endParaRPr lang="ru-RU" sz="2800" dirty="0">
              <a:solidFill>
                <a:prstClr val="black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85786" y="1860280"/>
            <a:ext cx="3643338" cy="428628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prstClr val="black"/>
                </a:solidFill>
              </a:rPr>
              <a:t>храм</a:t>
            </a:r>
            <a:endParaRPr lang="ru-RU" sz="2800" dirty="0">
              <a:solidFill>
                <a:prstClr val="black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785786" y="2455111"/>
            <a:ext cx="3643338" cy="428628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prstClr val="black"/>
                </a:solidFill>
              </a:rPr>
              <a:t>грек</a:t>
            </a:r>
            <a:endParaRPr lang="ru-RU" sz="2800" dirty="0">
              <a:solidFill>
                <a:prstClr val="black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785786" y="3049942"/>
            <a:ext cx="3643338" cy="428628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prstClr val="black"/>
                </a:solidFill>
              </a:rPr>
              <a:t>Греция</a:t>
            </a:r>
            <a:endParaRPr lang="ru-RU" sz="2800" dirty="0">
              <a:solidFill>
                <a:prstClr val="black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785786" y="3644773"/>
            <a:ext cx="3643338" cy="428628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prstClr val="black"/>
                </a:solidFill>
              </a:rPr>
              <a:t>склеп</a:t>
            </a:r>
            <a:endParaRPr lang="ru-RU" sz="2800" dirty="0">
              <a:solidFill>
                <a:prstClr val="black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785786" y="4834435"/>
            <a:ext cx="3643338" cy="428628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prstClr val="black"/>
                </a:solidFill>
              </a:rPr>
              <a:t>умирать</a:t>
            </a:r>
            <a:endParaRPr lang="ru-RU" sz="2800" dirty="0">
              <a:solidFill>
                <a:prstClr val="black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785786" y="4239604"/>
            <a:ext cx="3643338" cy="428628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prstClr val="black"/>
                </a:solidFill>
              </a:rPr>
              <a:t>хоронить</a:t>
            </a:r>
            <a:endParaRPr lang="ru-RU" sz="2800" dirty="0">
              <a:solidFill>
                <a:prstClr val="black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776711" y="5394713"/>
            <a:ext cx="3643338" cy="428628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prstClr val="black"/>
                </a:solidFill>
              </a:rPr>
              <a:t>Египтяне</a:t>
            </a:r>
            <a:endParaRPr lang="ru-RU" sz="2800" dirty="0">
              <a:solidFill>
                <a:prstClr val="black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598380" y="405450"/>
            <a:ext cx="39024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omic Sans MS" pitchFamily="66" charset="0"/>
              </a:rPr>
              <a:t>Russian - English</a:t>
            </a:r>
            <a:endParaRPr lang="ru-RU" sz="3200" b="1" dirty="0">
              <a:ln w="18000">
                <a:solidFill>
                  <a:srgbClr val="C0504D">
                    <a:satMod val="140000"/>
                  </a:srgb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21" name="Управляющая кнопка: назад 20">
            <a:hlinkClick r:id="" action="ppaction://hlinkshowjump?jump=previousslide" highlightClick="1"/>
          </p:cNvPr>
          <p:cNvSpPr/>
          <p:nvPr/>
        </p:nvSpPr>
        <p:spPr>
          <a:xfrm>
            <a:off x="2214546" y="6215082"/>
            <a:ext cx="1042416" cy="360000"/>
          </a:xfrm>
          <a:prstGeom prst="actionButtonBackPrevious">
            <a:avLst/>
          </a:prstGeom>
          <a:blipFill>
            <a:blip r:embed="rId3"/>
            <a:stretch>
              <a:fillRect/>
            </a:stretch>
          </a:blip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2" name="Управляющая кнопка: настраиваемая 21">
            <a:hlinkClick r:id="" action="ppaction://noaction" highlightClick="1"/>
          </p:cNvPr>
          <p:cNvSpPr/>
          <p:nvPr/>
        </p:nvSpPr>
        <p:spPr>
          <a:xfrm>
            <a:off x="4071934" y="6215082"/>
            <a:ext cx="1042416" cy="360000"/>
          </a:xfrm>
          <a:prstGeom prst="actionButtonBlank">
            <a:avLst/>
          </a:prstGeom>
          <a:blipFill>
            <a:blip r:embed="rId3"/>
            <a:stretch>
              <a:fillRect/>
            </a:stretch>
          </a:blip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F79646">
                    <a:lumMod val="50000"/>
                  </a:srgbClr>
                </a:solidFill>
                <a:latin typeface="Comic Sans MS" pitchFamily="66" charset="0"/>
              </a:rPr>
              <a:t>replay</a:t>
            </a:r>
            <a:endParaRPr lang="ru-RU" b="1" dirty="0">
              <a:solidFill>
                <a:srgbClr val="F79646">
                  <a:lumMod val="50000"/>
                </a:srgbClr>
              </a:solidFill>
              <a:latin typeface="Comic Sans MS" pitchFamily="66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0" y="0"/>
            <a:ext cx="9144000" cy="45719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0" y="6812281"/>
            <a:ext cx="9144000" cy="45719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5" name="Прямоугольник 24"/>
          <p:cNvSpPr/>
          <p:nvPr/>
        </p:nvSpPr>
        <p:spPr>
          <a:xfrm rot="5400000" flipH="1">
            <a:off x="-3379172" y="3400536"/>
            <a:ext cx="6804000" cy="45719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6" name="Прямоугольник 25"/>
          <p:cNvSpPr/>
          <p:nvPr/>
        </p:nvSpPr>
        <p:spPr>
          <a:xfrm rot="5400000" flipH="1">
            <a:off x="5719172" y="3379141"/>
            <a:ext cx="6804000" cy="45719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8419171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hlinkClick r:id="" action="ppaction://noaction">
              <a:snd r:embed="rId2" name="pause.wav"/>
            </a:hlinkClick>
          </p:cNvPr>
          <p:cNvSpPr txBox="1"/>
          <p:nvPr/>
        </p:nvSpPr>
        <p:spPr>
          <a:xfrm>
            <a:off x="500034" y="2428868"/>
            <a:ext cx="289688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 smtClean="0">
                <a:solidFill>
                  <a:prstClr val="black"/>
                </a:solidFill>
              </a:rPr>
              <a:t>temple</a:t>
            </a:r>
            <a:endParaRPr lang="ru-RU" sz="7200" b="1" dirty="0">
              <a:solidFill>
                <a:prstClr val="black"/>
              </a:solidFill>
            </a:endParaRPr>
          </a:p>
        </p:txBody>
      </p:sp>
      <p:sp>
        <p:nvSpPr>
          <p:cNvPr id="9" name="TextBox 8">
            <a:hlinkClick r:id="" action="ppaction://noaction">
              <a:snd r:embed="rId2" name="pause.wav"/>
            </a:hlinkClick>
          </p:cNvPr>
          <p:cNvSpPr txBox="1"/>
          <p:nvPr/>
        </p:nvSpPr>
        <p:spPr>
          <a:xfrm>
            <a:off x="5786446" y="2857496"/>
            <a:ext cx="275883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 smtClean="0">
                <a:solidFill>
                  <a:prstClr val="black"/>
                </a:solidFill>
              </a:rPr>
              <a:t>church</a:t>
            </a:r>
            <a:endParaRPr lang="ru-RU" sz="7200" b="1" dirty="0">
              <a:solidFill>
                <a:prstClr val="black"/>
              </a:solidFill>
            </a:endParaRPr>
          </a:p>
        </p:txBody>
      </p:sp>
      <p:sp>
        <p:nvSpPr>
          <p:cNvPr id="10" name="TextBox 9">
            <a:hlinkClick r:id="" action="ppaction://noaction">
              <a:snd r:embed="rId2" name="pause.wav"/>
            </a:hlinkClick>
          </p:cNvPr>
          <p:cNvSpPr txBox="1"/>
          <p:nvPr/>
        </p:nvSpPr>
        <p:spPr>
          <a:xfrm>
            <a:off x="4860032" y="4915080"/>
            <a:ext cx="30441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smtClean="0">
                <a:solidFill>
                  <a:prstClr val="black"/>
                </a:solidFill>
              </a:rPr>
              <a:t>palace</a:t>
            </a:r>
            <a:endParaRPr lang="ru-RU" sz="7200" b="1" dirty="0">
              <a:solidFill>
                <a:prstClr val="black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786050" y="3714752"/>
            <a:ext cx="224029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 smtClean="0">
                <a:solidFill>
                  <a:prstClr val="black"/>
                </a:solidFill>
              </a:rPr>
              <a:t>tomb</a:t>
            </a:r>
            <a:endParaRPr lang="ru-RU" sz="7200" b="1" dirty="0">
              <a:solidFill>
                <a:prstClr val="black"/>
              </a:solidFill>
            </a:endParaRPr>
          </a:p>
        </p:txBody>
      </p:sp>
      <p:pic>
        <p:nvPicPr>
          <p:cNvPr id="12" name="Рисунок 11" descr="88545931_smiley_with_thumbs_up.gif"/>
          <p:cNvPicPr>
            <a:picLocks noChangeAspect="1"/>
          </p:cNvPicPr>
          <p:nvPr/>
        </p:nvPicPr>
        <p:blipFill>
          <a:blip r:embed="rId3"/>
          <a:srcRect b="9290"/>
          <a:stretch>
            <a:fillRect/>
          </a:stretch>
        </p:blipFill>
        <p:spPr>
          <a:xfrm>
            <a:off x="3071802" y="428604"/>
            <a:ext cx="2719385" cy="1500198"/>
          </a:xfrm>
          <a:prstGeom prst="rect">
            <a:avLst/>
          </a:prstGeom>
        </p:spPr>
      </p:pic>
      <p:sp>
        <p:nvSpPr>
          <p:cNvPr id="7" name="Управляющая кнопка: далее 6">
            <a:hlinkClick r:id="" action="ppaction://hlinkshowjump?jump=nextslide" highlightClick="1"/>
          </p:cNvPr>
          <p:cNvSpPr/>
          <p:nvPr/>
        </p:nvSpPr>
        <p:spPr>
          <a:xfrm>
            <a:off x="500034" y="5857892"/>
            <a:ext cx="1071570" cy="337582"/>
          </a:xfrm>
          <a:prstGeom prst="actionButtonForwardNex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7571395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hlinkClick r:id="" action="ppaction://noaction">
              <a:snd r:embed="rId2" name="pause.wav"/>
            </a:hlinkClick>
          </p:cNvPr>
          <p:cNvSpPr txBox="1"/>
          <p:nvPr/>
        </p:nvSpPr>
        <p:spPr>
          <a:xfrm>
            <a:off x="3428992" y="2928934"/>
            <a:ext cx="2648610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 smtClean="0">
                <a:solidFill>
                  <a:prstClr val="black"/>
                </a:solidFill>
              </a:rPr>
              <a:t>Greece</a:t>
            </a:r>
            <a:endParaRPr lang="ru-RU" sz="6600" b="1" dirty="0">
              <a:solidFill>
                <a:prstClr val="black"/>
              </a:solidFill>
            </a:endParaRPr>
          </a:p>
        </p:txBody>
      </p:sp>
      <p:sp>
        <p:nvSpPr>
          <p:cNvPr id="9" name="TextBox 8">
            <a:hlinkClick r:id="" action="ppaction://noaction">
              <a:snd r:embed="rId2" name="pause.wav"/>
            </a:hlinkClick>
          </p:cNvPr>
          <p:cNvSpPr txBox="1"/>
          <p:nvPr/>
        </p:nvSpPr>
        <p:spPr>
          <a:xfrm>
            <a:off x="714348" y="4214818"/>
            <a:ext cx="2417650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 smtClean="0">
                <a:solidFill>
                  <a:prstClr val="black"/>
                </a:solidFill>
              </a:rPr>
              <a:t>Russia</a:t>
            </a:r>
            <a:endParaRPr lang="ru-RU" sz="6600" b="1" dirty="0">
              <a:solidFill>
                <a:prstClr val="black"/>
              </a:solidFill>
            </a:endParaRPr>
          </a:p>
        </p:txBody>
      </p:sp>
      <p:sp>
        <p:nvSpPr>
          <p:cNvPr id="10" name="TextBox 9">
            <a:hlinkClick r:id="" action="ppaction://noaction">
              <a:snd r:embed="rId2" name="pause.wav"/>
            </a:hlinkClick>
          </p:cNvPr>
          <p:cNvSpPr txBox="1"/>
          <p:nvPr/>
        </p:nvSpPr>
        <p:spPr>
          <a:xfrm>
            <a:off x="5572132" y="4643446"/>
            <a:ext cx="2986715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 smtClean="0">
                <a:solidFill>
                  <a:prstClr val="black"/>
                </a:solidFill>
              </a:rPr>
              <a:t>England</a:t>
            </a:r>
            <a:endParaRPr lang="ru-RU" sz="6600" b="1" dirty="0">
              <a:solidFill>
                <a:prstClr val="black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28662" y="2000240"/>
            <a:ext cx="2143407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 smtClean="0">
                <a:solidFill>
                  <a:prstClr val="black"/>
                </a:solidFill>
              </a:rPr>
              <a:t>Egypt</a:t>
            </a:r>
            <a:endParaRPr lang="ru-RU" sz="6600" b="1" dirty="0">
              <a:solidFill>
                <a:prstClr val="black"/>
              </a:solidFill>
            </a:endParaRPr>
          </a:p>
        </p:txBody>
      </p:sp>
      <p:pic>
        <p:nvPicPr>
          <p:cNvPr id="12" name="Рисунок 11" descr="88545931_smiley_with_thumbs_up.gif"/>
          <p:cNvPicPr>
            <a:picLocks noChangeAspect="1"/>
          </p:cNvPicPr>
          <p:nvPr/>
        </p:nvPicPr>
        <p:blipFill>
          <a:blip r:embed="rId3"/>
          <a:srcRect b="9290"/>
          <a:stretch>
            <a:fillRect/>
          </a:stretch>
        </p:blipFill>
        <p:spPr>
          <a:xfrm>
            <a:off x="3071802" y="428604"/>
            <a:ext cx="2719385" cy="1500198"/>
          </a:xfrm>
          <a:prstGeom prst="rect">
            <a:avLst/>
          </a:prstGeom>
        </p:spPr>
      </p:pic>
      <p:sp>
        <p:nvSpPr>
          <p:cNvPr id="13" name="Управляющая кнопка: далее 12">
            <a:hlinkClick r:id="" action="ppaction://hlinkshowjump?jump=nextslide" highlightClick="1"/>
          </p:cNvPr>
          <p:cNvSpPr/>
          <p:nvPr/>
        </p:nvSpPr>
        <p:spPr>
          <a:xfrm>
            <a:off x="500034" y="5857892"/>
            <a:ext cx="1071570" cy="337582"/>
          </a:xfrm>
          <a:prstGeom prst="actionButtonForwardNex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1277652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hlinkClick r:id="" action="ppaction://noaction">
              <a:snd r:embed="rId2" name="pause.wav"/>
            </a:hlinkClick>
          </p:cNvPr>
          <p:cNvSpPr txBox="1"/>
          <p:nvPr/>
        </p:nvSpPr>
        <p:spPr>
          <a:xfrm>
            <a:off x="3857620" y="3357562"/>
            <a:ext cx="2348976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 smtClean="0">
                <a:solidFill>
                  <a:prstClr val="black"/>
                </a:solidFill>
              </a:rPr>
              <a:t>Welsh</a:t>
            </a:r>
            <a:endParaRPr lang="ru-RU" sz="6600" b="1" dirty="0">
              <a:solidFill>
                <a:prstClr val="black"/>
              </a:solidFill>
            </a:endParaRPr>
          </a:p>
        </p:txBody>
      </p:sp>
      <p:sp>
        <p:nvSpPr>
          <p:cNvPr id="9" name="TextBox 8">
            <a:hlinkClick r:id="" action="ppaction://noaction">
              <a:snd r:embed="rId2" name="pause.wav"/>
            </a:hlinkClick>
          </p:cNvPr>
          <p:cNvSpPr txBox="1"/>
          <p:nvPr/>
        </p:nvSpPr>
        <p:spPr>
          <a:xfrm>
            <a:off x="2285984" y="2071678"/>
            <a:ext cx="322383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 smtClean="0">
                <a:solidFill>
                  <a:prstClr val="black"/>
                </a:solidFill>
              </a:rPr>
              <a:t>Egyptian</a:t>
            </a:r>
            <a:endParaRPr lang="ru-RU" sz="6600" b="1" dirty="0">
              <a:solidFill>
                <a:prstClr val="black"/>
              </a:solidFill>
            </a:endParaRPr>
          </a:p>
        </p:txBody>
      </p:sp>
      <p:sp>
        <p:nvSpPr>
          <p:cNvPr id="10" name="TextBox 9">
            <a:hlinkClick r:id="" action="ppaction://noaction">
              <a:snd r:embed="rId2" name="pause.wav"/>
            </a:hlinkClick>
          </p:cNvPr>
          <p:cNvSpPr txBox="1"/>
          <p:nvPr/>
        </p:nvSpPr>
        <p:spPr>
          <a:xfrm>
            <a:off x="4714876" y="5000636"/>
            <a:ext cx="261077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 smtClean="0">
                <a:solidFill>
                  <a:prstClr val="black"/>
                </a:solidFill>
              </a:rPr>
              <a:t>Poland</a:t>
            </a:r>
            <a:endParaRPr lang="ru-RU" sz="6600" b="1" dirty="0">
              <a:solidFill>
                <a:prstClr val="black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000100" y="3786190"/>
            <a:ext cx="2273508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 smtClean="0">
                <a:solidFill>
                  <a:prstClr val="black"/>
                </a:solidFill>
              </a:rPr>
              <a:t>Greek</a:t>
            </a:r>
            <a:endParaRPr lang="ru-RU" sz="6600" b="1" dirty="0">
              <a:solidFill>
                <a:prstClr val="black"/>
              </a:solidFill>
            </a:endParaRPr>
          </a:p>
        </p:txBody>
      </p:sp>
      <p:pic>
        <p:nvPicPr>
          <p:cNvPr id="12" name="Рисунок 11" descr="88545931_smiley_with_thumbs_up.gif"/>
          <p:cNvPicPr>
            <a:picLocks noChangeAspect="1"/>
          </p:cNvPicPr>
          <p:nvPr/>
        </p:nvPicPr>
        <p:blipFill>
          <a:blip r:embed="rId3"/>
          <a:srcRect b="9290"/>
          <a:stretch>
            <a:fillRect/>
          </a:stretch>
        </p:blipFill>
        <p:spPr>
          <a:xfrm>
            <a:off x="3071802" y="428604"/>
            <a:ext cx="2719385" cy="1500198"/>
          </a:xfrm>
          <a:prstGeom prst="rect">
            <a:avLst/>
          </a:prstGeom>
        </p:spPr>
      </p:pic>
      <p:sp>
        <p:nvSpPr>
          <p:cNvPr id="13" name="Управляющая кнопка: далее 12">
            <a:hlinkClick r:id="" action="ppaction://hlinkshowjump?jump=nextslide" highlightClick="1"/>
          </p:cNvPr>
          <p:cNvSpPr/>
          <p:nvPr/>
        </p:nvSpPr>
        <p:spPr>
          <a:xfrm>
            <a:off x="500034" y="5857892"/>
            <a:ext cx="1071570" cy="337582"/>
          </a:xfrm>
          <a:prstGeom prst="actionButtonForwardNex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854857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hlinkClick r:id="" action="ppaction://noaction">
              <a:snd r:embed="rId2" name="pause.wav"/>
            </a:hlinkClick>
          </p:cNvPr>
          <p:cNvSpPr txBox="1"/>
          <p:nvPr/>
        </p:nvSpPr>
        <p:spPr>
          <a:xfrm>
            <a:off x="3428992" y="2928934"/>
            <a:ext cx="220925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 smtClean="0">
                <a:solidFill>
                  <a:prstClr val="black"/>
                </a:solidFill>
              </a:rPr>
              <a:t>castle</a:t>
            </a:r>
            <a:endParaRPr lang="ru-RU" sz="6600" b="1" dirty="0">
              <a:solidFill>
                <a:prstClr val="black"/>
              </a:solidFill>
            </a:endParaRPr>
          </a:p>
        </p:txBody>
      </p:sp>
      <p:sp>
        <p:nvSpPr>
          <p:cNvPr id="9" name="TextBox 8">
            <a:hlinkClick r:id="" action="ppaction://noaction">
              <a:snd r:embed="rId2" name="pause.wav"/>
            </a:hlinkClick>
          </p:cNvPr>
          <p:cNvSpPr txBox="1"/>
          <p:nvPr/>
        </p:nvSpPr>
        <p:spPr>
          <a:xfrm>
            <a:off x="1643042" y="4214818"/>
            <a:ext cx="2067938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 smtClean="0">
                <a:solidFill>
                  <a:prstClr val="black"/>
                </a:solidFill>
              </a:rPr>
              <a:t>tomb</a:t>
            </a:r>
            <a:endParaRPr lang="ru-RU" sz="6600" b="1" dirty="0">
              <a:solidFill>
                <a:prstClr val="black"/>
              </a:solidFill>
            </a:endParaRPr>
          </a:p>
        </p:txBody>
      </p:sp>
      <p:sp>
        <p:nvSpPr>
          <p:cNvPr id="10" name="TextBox 9">
            <a:hlinkClick r:id="" action="ppaction://noaction">
              <a:snd r:embed="rId2" name="pause.wav"/>
            </a:hlinkClick>
          </p:cNvPr>
          <p:cNvSpPr txBox="1"/>
          <p:nvPr/>
        </p:nvSpPr>
        <p:spPr>
          <a:xfrm>
            <a:off x="285720" y="2071678"/>
            <a:ext cx="2543517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 smtClean="0">
                <a:solidFill>
                  <a:prstClr val="black"/>
                </a:solidFill>
              </a:rPr>
              <a:t>church</a:t>
            </a:r>
            <a:endParaRPr lang="ru-RU" sz="6600" b="1" dirty="0">
              <a:solidFill>
                <a:prstClr val="black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572132" y="5000636"/>
            <a:ext cx="2671822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 smtClean="0">
                <a:solidFill>
                  <a:prstClr val="black"/>
                </a:solidFill>
              </a:rPr>
              <a:t>temple</a:t>
            </a:r>
            <a:endParaRPr lang="ru-RU" sz="6600" b="1" dirty="0">
              <a:solidFill>
                <a:prstClr val="black"/>
              </a:solidFill>
            </a:endParaRPr>
          </a:p>
        </p:txBody>
      </p:sp>
      <p:pic>
        <p:nvPicPr>
          <p:cNvPr id="12" name="Рисунок 11" descr="88545931_smiley_with_thumbs_up.gif"/>
          <p:cNvPicPr>
            <a:picLocks noChangeAspect="1"/>
          </p:cNvPicPr>
          <p:nvPr/>
        </p:nvPicPr>
        <p:blipFill>
          <a:blip r:embed="rId3"/>
          <a:srcRect b="9290"/>
          <a:stretch>
            <a:fillRect/>
          </a:stretch>
        </p:blipFill>
        <p:spPr>
          <a:xfrm>
            <a:off x="3071802" y="428604"/>
            <a:ext cx="2719385" cy="1500198"/>
          </a:xfrm>
          <a:prstGeom prst="rect">
            <a:avLst/>
          </a:prstGeom>
        </p:spPr>
      </p:pic>
      <p:sp>
        <p:nvSpPr>
          <p:cNvPr id="13" name="Управляющая кнопка: далее 12">
            <a:hlinkClick r:id="" action="ppaction://hlinkshowjump?jump=nextslide" highlightClick="1"/>
          </p:cNvPr>
          <p:cNvSpPr/>
          <p:nvPr/>
        </p:nvSpPr>
        <p:spPr>
          <a:xfrm>
            <a:off x="500034" y="5857892"/>
            <a:ext cx="1071570" cy="337582"/>
          </a:xfrm>
          <a:prstGeom prst="actionButtonForwardNex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8642998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hlinkClick r:id="" action="ppaction://noaction">
              <a:snd r:embed="rId2" name="pause.wav"/>
            </a:hlinkClick>
          </p:cNvPr>
          <p:cNvSpPr txBox="1"/>
          <p:nvPr/>
        </p:nvSpPr>
        <p:spPr>
          <a:xfrm>
            <a:off x="500034" y="2428868"/>
            <a:ext cx="2604687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 smtClean="0">
                <a:solidFill>
                  <a:prstClr val="black"/>
                </a:solidFill>
              </a:rPr>
              <a:t>Greeks</a:t>
            </a:r>
            <a:endParaRPr lang="ru-RU" sz="6600" b="1" dirty="0">
              <a:solidFill>
                <a:prstClr val="black"/>
              </a:solidFill>
            </a:endParaRPr>
          </a:p>
        </p:txBody>
      </p:sp>
      <p:sp>
        <p:nvSpPr>
          <p:cNvPr id="9" name="TextBox 8">
            <a:hlinkClick r:id="" action="ppaction://noaction">
              <a:snd r:embed="rId2" name="pause.wav"/>
            </a:hlinkClick>
          </p:cNvPr>
          <p:cNvSpPr txBox="1"/>
          <p:nvPr/>
        </p:nvSpPr>
        <p:spPr>
          <a:xfrm>
            <a:off x="5786446" y="2857496"/>
            <a:ext cx="287129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 smtClean="0">
                <a:solidFill>
                  <a:prstClr val="black"/>
                </a:solidFill>
              </a:rPr>
              <a:t>Russian</a:t>
            </a:r>
            <a:endParaRPr lang="ru-RU" sz="6600" b="1" dirty="0">
              <a:solidFill>
                <a:prstClr val="black"/>
              </a:solidFill>
            </a:endParaRPr>
          </a:p>
        </p:txBody>
      </p:sp>
      <p:sp>
        <p:nvSpPr>
          <p:cNvPr id="10" name="TextBox 9">
            <a:hlinkClick r:id="" action="ppaction://noaction">
              <a:snd r:embed="rId2" name="pause.wav"/>
            </a:hlinkClick>
          </p:cNvPr>
          <p:cNvSpPr txBox="1"/>
          <p:nvPr/>
        </p:nvSpPr>
        <p:spPr>
          <a:xfrm>
            <a:off x="4567082" y="4822748"/>
            <a:ext cx="324527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smtClean="0">
                <a:solidFill>
                  <a:prstClr val="black"/>
                </a:solidFill>
              </a:rPr>
              <a:t>Chinese</a:t>
            </a:r>
            <a:endParaRPr lang="ru-RU" sz="6600" b="1" dirty="0">
              <a:solidFill>
                <a:prstClr val="black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786050" y="3714752"/>
            <a:ext cx="3562065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>
                <a:solidFill>
                  <a:prstClr val="black"/>
                </a:solidFill>
              </a:rPr>
              <a:t>Egyptians</a:t>
            </a:r>
            <a:endParaRPr lang="ru-RU" sz="6600" b="1" dirty="0">
              <a:solidFill>
                <a:prstClr val="black"/>
              </a:solidFill>
            </a:endParaRPr>
          </a:p>
        </p:txBody>
      </p:sp>
      <p:pic>
        <p:nvPicPr>
          <p:cNvPr id="12" name="Рисунок 11" descr="88545931_smiley_with_thumbs_up.gif"/>
          <p:cNvPicPr>
            <a:picLocks noChangeAspect="1"/>
          </p:cNvPicPr>
          <p:nvPr/>
        </p:nvPicPr>
        <p:blipFill>
          <a:blip r:embed="rId3"/>
          <a:srcRect b="9290"/>
          <a:stretch>
            <a:fillRect/>
          </a:stretch>
        </p:blipFill>
        <p:spPr>
          <a:xfrm>
            <a:off x="3071802" y="428604"/>
            <a:ext cx="2719385" cy="1500198"/>
          </a:xfrm>
          <a:prstGeom prst="rect">
            <a:avLst/>
          </a:prstGeom>
        </p:spPr>
      </p:pic>
      <p:sp>
        <p:nvSpPr>
          <p:cNvPr id="7" name="Управляющая кнопка: далее 6">
            <a:hlinkClick r:id="" action="ppaction://hlinkshowjump?jump=nextslide" highlightClick="1"/>
          </p:cNvPr>
          <p:cNvSpPr/>
          <p:nvPr/>
        </p:nvSpPr>
        <p:spPr>
          <a:xfrm>
            <a:off x="500034" y="5857892"/>
            <a:ext cx="1071570" cy="337582"/>
          </a:xfrm>
          <a:prstGeom prst="actionButtonForwardNex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1021287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hlinkClick r:id="" action="ppaction://noaction">
              <a:snd r:embed="rId2" name="pause.wav"/>
            </a:hlinkClick>
          </p:cNvPr>
          <p:cNvSpPr txBox="1"/>
          <p:nvPr/>
        </p:nvSpPr>
        <p:spPr>
          <a:xfrm>
            <a:off x="500034" y="2428868"/>
            <a:ext cx="150233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b="1" dirty="0" smtClean="0">
                <a:solidFill>
                  <a:prstClr val="black"/>
                </a:solidFill>
              </a:rPr>
              <a:t>die</a:t>
            </a:r>
            <a:endParaRPr lang="ru-RU" sz="8000" b="1" dirty="0">
              <a:solidFill>
                <a:prstClr val="black"/>
              </a:solidFill>
            </a:endParaRPr>
          </a:p>
        </p:txBody>
      </p:sp>
      <p:sp>
        <p:nvSpPr>
          <p:cNvPr id="9" name="TextBox 8">
            <a:hlinkClick r:id="" action="ppaction://noaction">
              <a:snd r:embed="rId2" name="pause.wav"/>
            </a:hlinkClick>
          </p:cNvPr>
          <p:cNvSpPr txBox="1"/>
          <p:nvPr/>
        </p:nvSpPr>
        <p:spPr>
          <a:xfrm>
            <a:off x="5786446" y="2857496"/>
            <a:ext cx="186140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b="1" dirty="0" smtClean="0">
                <a:solidFill>
                  <a:prstClr val="black"/>
                </a:solidFill>
              </a:rPr>
              <a:t>find</a:t>
            </a:r>
            <a:endParaRPr lang="ru-RU" sz="8000" b="1" dirty="0">
              <a:solidFill>
                <a:prstClr val="black"/>
              </a:solidFill>
            </a:endParaRPr>
          </a:p>
        </p:txBody>
      </p:sp>
      <p:sp>
        <p:nvSpPr>
          <p:cNvPr id="10" name="TextBox 9">
            <a:hlinkClick r:id="" action="ppaction://noaction">
              <a:snd r:embed="rId2" name="pause.wav"/>
            </a:hlinkClick>
          </p:cNvPr>
          <p:cNvSpPr txBox="1"/>
          <p:nvPr/>
        </p:nvSpPr>
        <p:spPr>
          <a:xfrm>
            <a:off x="5076056" y="5105108"/>
            <a:ext cx="165618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smtClean="0">
                <a:solidFill>
                  <a:prstClr val="black"/>
                </a:solidFill>
              </a:rPr>
              <a:t>dig</a:t>
            </a:r>
            <a:endParaRPr lang="ru-RU" sz="8000" b="1" dirty="0">
              <a:solidFill>
                <a:prstClr val="black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786050" y="3714752"/>
            <a:ext cx="214000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b="1" dirty="0" smtClean="0">
                <a:solidFill>
                  <a:prstClr val="black"/>
                </a:solidFill>
              </a:rPr>
              <a:t>bury</a:t>
            </a:r>
            <a:endParaRPr lang="ru-RU" sz="8000" b="1" dirty="0">
              <a:solidFill>
                <a:prstClr val="black"/>
              </a:solidFill>
            </a:endParaRPr>
          </a:p>
        </p:txBody>
      </p:sp>
      <p:pic>
        <p:nvPicPr>
          <p:cNvPr id="12" name="Рисунок 11" descr="88545931_smiley_with_thumbs_up.gif"/>
          <p:cNvPicPr>
            <a:picLocks noChangeAspect="1"/>
          </p:cNvPicPr>
          <p:nvPr/>
        </p:nvPicPr>
        <p:blipFill>
          <a:blip r:embed="rId3"/>
          <a:srcRect b="9290"/>
          <a:stretch>
            <a:fillRect/>
          </a:stretch>
        </p:blipFill>
        <p:spPr>
          <a:xfrm>
            <a:off x="3071802" y="428604"/>
            <a:ext cx="2719385" cy="1500198"/>
          </a:xfrm>
          <a:prstGeom prst="rect">
            <a:avLst/>
          </a:prstGeom>
        </p:spPr>
      </p:pic>
      <p:sp>
        <p:nvSpPr>
          <p:cNvPr id="7" name="Управляющая кнопка: далее 6">
            <a:hlinkClick r:id="" action="ppaction://hlinkshowjump?jump=nextslide" highlightClick="1"/>
          </p:cNvPr>
          <p:cNvSpPr/>
          <p:nvPr/>
        </p:nvSpPr>
        <p:spPr>
          <a:xfrm>
            <a:off x="500034" y="5857892"/>
            <a:ext cx="1071570" cy="337582"/>
          </a:xfrm>
          <a:prstGeom prst="actionButtonForwardNex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5504842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907704" y="692696"/>
            <a:ext cx="6912768" cy="2448272"/>
          </a:xfrm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31750" contourW="12700">
              <a:bevelT w="63500" h="571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5400" b="1" dirty="0" smtClean="0">
                <a:ln w="11430"/>
                <a:solidFill>
                  <a:srgbClr val="9933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7 </a:t>
            </a:r>
            <a:r>
              <a:rPr lang="en-US" sz="5400" b="1" dirty="0" smtClean="0">
                <a:ln w="11430"/>
                <a:solidFill>
                  <a:srgbClr val="9933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wonders of the world</a:t>
            </a:r>
            <a:endParaRPr lang="ru-RU" sz="5400" b="1" dirty="0">
              <a:ln w="11430"/>
              <a:solidFill>
                <a:srgbClr val="9933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004048" y="4869160"/>
            <a:ext cx="3600400" cy="1368152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endParaRPr lang="ru-RU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2837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ummy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54163" y="1600200"/>
            <a:ext cx="6034087" cy="4525963"/>
          </a:xfr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2529748" cy="5115346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Well done. Before you discover the wonders, dance with me.</a:t>
            </a:r>
            <a:r>
              <a:rPr lang="en-US" dirty="0" smtClean="0">
                <a:solidFill>
                  <a:schemeClr val="bg1"/>
                </a:solidFill>
              </a:rPr>
              <a:t/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 smtClean="0">
                <a:solidFill>
                  <a:schemeClr val="bg1"/>
                </a:solidFill>
              </a:rPr>
              <a:t> 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026" name="Picture 2" descr="D:\конкурс 2019\2016-animated-mummy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6948" y="110984"/>
            <a:ext cx="3384376" cy="6636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dance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738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13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audio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56" y="6856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mummy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75360" y="908720"/>
            <a:ext cx="6583168" cy="4417843"/>
          </a:xfrm>
        </p:spPr>
      </p:pic>
    </p:spTree>
    <p:extLst>
      <p:ext uri="{BB962C8B-B14F-4D97-AF65-F5344CB8AC3E}">
        <p14:creationId xmlns:p14="http://schemas.microsoft.com/office/powerpoint/2010/main" val="2199563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47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2314600" cy="3586410"/>
          </a:xfrm>
        </p:spPr>
        <p:txBody>
          <a:bodyPr>
            <a:normAutofit/>
          </a:bodyPr>
          <a:lstStyle/>
          <a:p>
            <a:r>
              <a:rPr lang="en-US" sz="5400" dirty="0" smtClean="0">
                <a:solidFill>
                  <a:schemeClr val="bg1"/>
                </a:solidFill>
              </a:rPr>
              <a:t>Now you may go!</a:t>
            </a:r>
            <a:endParaRPr lang="ru-RU" sz="5400" dirty="0">
              <a:solidFill>
                <a:schemeClr val="bg1"/>
              </a:solidFill>
            </a:endParaRPr>
          </a:p>
        </p:txBody>
      </p:sp>
      <p:pic>
        <p:nvPicPr>
          <p:cNvPr id="4" name="2019-02-18 17-06-31.wav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557588"/>
            <a:ext cx="609600" cy="609600"/>
          </a:xfrm>
        </p:spPr>
      </p:pic>
      <p:pic>
        <p:nvPicPr>
          <p:cNvPr id="1027" name="Picture 3" descr="D:\конкурс 2019\2016-animated-mummy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2692" y="58316"/>
            <a:ext cx="3438098" cy="6741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2019-02-18 17-06-31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36440" y="51035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9352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5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13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stick.wav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557588"/>
            <a:ext cx="609600" cy="609600"/>
          </a:xfrm>
        </p:spPr>
      </p:pic>
      <p:pic>
        <p:nvPicPr>
          <p:cNvPr id="9218" name="Picture 2" descr="https://www.pptgrounds.com/wp-content/uploads/2014/02/Abstract-Linux-Backgrounds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D:\конкурс 2019\2016-animated-mummy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3210" y="1"/>
            <a:ext cx="3497579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51520" y="548680"/>
            <a:ext cx="2376264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chemeClr val="bg1"/>
                </a:solidFill>
              </a:rPr>
              <a:t>You’ve got a stick in your bag.</a:t>
            </a:r>
          </a:p>
          <a:p>
            <a:r>
              <a:rPr lang="en-US" sz="4000" b="1" dirty="0" smtClean="0">
                <a:solidFill>
                  <a:schemeClr val="bg1"/>
                </a:solidFill>
              </a:rPr>
              <a:t>Take it.</a:t>
            </a:r>
          </a:p>
          <a:p>
            <a:r>
              <a:rPr lang="en-US" sz="4000" b="1" dirty="0" smtClean="0">
                <a:solidFill>
                  <a:schemeClr val="bg1"/>
                </a:solidFill>
              </a:rPr>
              <a:t>And scratch!</a:t>
            </a:r>
          </a:p>
        </p:txBody>
      </p:sp>
    </p:spTree>
    <p:extLst>
      <p:ext uri="{BB962C8B-B14F-4D97-AF65-F5344CB8AC3E}">
        <p14:creationId xmlns:p14="http://schemas.microsoft.com/office/powerpoint/2010/main" val="2498823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good bye.wav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557588"/>
            <a:ext cx="609600" cy="609600"/>
          </a:xfrm>
        </p:spPr>
      </p:pic>
      <p:pic>
        <p:nvPicPr>
          <p:cNvPr id="6146" name="Picture 2" descr="https://www.pptgrounds.com/wp-content/uploads/2014/02/Abstract-Linux-Backgrounds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52520" cy="6927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D:\конкурс 2019\2016-animated-mummy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40388"/>
            <a:ext cx="3476982" cy="6817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51520" y="692696"/>
            <a:ext cx="2232248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smtClean="0">
                <a:solidFill>
                  <a:schemeClr val="bg1"/>
                </a:solidFill>
              </a:rPr>
              <a:t>You’ve done it.</a:t>
            </a:r>
          </a:p>
          <a:p>
            <a:pPr algn="ctr"/>
            <a:endParaRPr lang="en-US" sz="5400" dirty="0">
              <a:solidFill>
                <a:schemeClr val="bg1"/>
              </a:solidFill>
            </a:endParaRPr>
          </a:p>
          <a:p>
            <a:pPr algn="ctr"/>
            <a:endParaRPr lang="en-US" sz="5400" dirty="0" smtClean="0">
              <a:solidFill>
                <a:schemeClr val="bg1"/>
              </a:solidFill>
            </a:endParaRPr>
          </a:p>
          <a:p>
            <a:pPr algn="ctr"/>
            <a:r>
              <a:rPr lang="en-US" sz="5400" dirty="0" smtClean="0">
                <a:solidFill>
                  <a:schemeClr val="bg1"/>
                </a:solidFill>
              </a:rPr>
              <a:t>Good bye!</a:t>
            </a:r>
            <a:endParaRPr lang="ru-RU" sz="5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7245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" y="0"/>
            <a:ext cx="9139938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475657" y="2492896"/>
            <a:ext cx="3888431" cy="73404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4000" b="1" dirty="0" smtClean="0">
                <a:solidFill>
                  <a:prstClr val="black"/>
                </a:solidFill>
                <a:latin typeface="Ubuntu Condensed" panose="020B0506030602030204" pitchFamily="34" charset="0"/>
                <a:cs typeface="Arial" panose="020B0604020202020204" pitchFamily="34" charset="0"/>
              </a:rPr>
              <a:t>Egypt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endParaRPr lang="en-US" dirty="0">
              <a:solidFill>
                <a:prstClr val="black"/>
              </a:solidFill>
              <a:latin typeface="Ubuntu Condensed" panose="020B0506030602030204" pitchFamily="34" charset="0"/>
              <a:cs typeface="Arial" panose="020B0604020202020204" pitchFamily="34" charset="0"/>
            </a:endParaRP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endParaRPr lang="en-US" dirty="0" smtClean="0">
              <a:solidFill>
                <a:prstClr val="black"/>
              </a:solidFill>
              <a:latin typeface="Ubuntu Condensed" panose="020B0506030602030204" pitchFamily="34" charset="0"/>
              <a:cs typeface="Arial" panose="020B0604020202020204" pitchFamily="34" charset="0"/>
            </a:endParaRPr>
          </a:p>
          <a:p>
            <a:pPr marL="457200" indent="-457200" algn="ctr">
              <a:lnSpc>
                <a:spcPct val="150000"/>
              </a:lnSpc>
              <a:buFont typeface="+mj-lt"/>
              <a:buAutoNum type="arabicPeriod"/>
            </a:pPr>
            <a:r>
              <a:rPr lang="en-US" sz="4000" b="1" dirty="0" smtClean="0">
                <a:solidFill>
                  <a:prstClr val="black"/>
                </a:solidFill>
                <a:latin typeface="Ubuntu Condensed" panose="020B0506030602030204" pitchFamily="34" charset="0"/>
                <a:cs typeface="Arial" panose="020B0604020202020204" pitchFamily="34" charset="0"/>
              </a:rPr>
              <a:t>Greece</a:t>
            </a:r>
            <a:endParaRPr lang="en-US" sz="4000" b="1" dirty="0">
              <a:solidFill>
                <a:prstClr val="black"/>
              </a:solidFill>
              <a:latin typeface="Ubuntu Condensed" panose="020B0506030602030204" pitchFamily="34" charset="0"/>
              <a:cs typeface="Arial" panose="020B0604020202020204" pitchFamily="34" charset="0"/>
            </a:endParaRP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endParaRPr lang="en-US" dirty="0" smtClean="0">
              <a:solidFill>
                <a:prstClr val="black"/>
              </a:solidFill>
              <a:latin typeface="Ubuntu Condensed" panose="020B0506030602030204" pitchFamily="34" charset="0"/>
              <a:cs typeface="Arial" panose="020B0604020202020204" pitchFamily="34" charset="0"/>
            </a:endParaRP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endParaRPr lang="en-US" dirty="0" smtClean="0">
              <a:solidFill>
                <a:prstClr val="black"/>
              </a:solidFill>
              <a:latin typeface="Ubuntu Condensed" panose="020B0506030602030204" pitchFamily="34" charset="0"/>
              <a:cs typeface="Arial" panose="020B0604020202020204" pitchFamily="34" charset="0"/>
            </a:endParaRP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endParaRPr lang="en-US" dirty="0">
              <a:solidFill>
                <a:prstClr val="black"/>
              </a:solidFill>
              <a:latin typeface="Ubuntu Condensed" panose="020B0506030602030204" pitchFamily="34" charset="0"/>
              <a:cs typeface="Arial" panose="020B0604020202020204" pitchFamily="34" charset="0"/>
            </a:endParaRP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endParaRPr lang="en-US" dirty="0" smtClean="0">
              <a:solidFill>
                <a:prstClr val="black"/>
              </a:solidFill>
              <a:latin typeface="Ubuntu Condensed" panose="020B0506030602030204" pitchFamily="34" charset="0"/>
              <a:cs typeface="Arial" panose="020B0604020202020204" pitchFamily="34" charset="0"/>
            </a:endParaRP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endParaRPr lang="en-US" dirty="0">
              <a:solidFill>
                <a:prstClr val="black"/>
              </a:solidFill>
              <a:latin typeface="Ubuntu Condensed" panose="020B0506030602030204" pitchFamily="34" charset="0"/>
              <a:cs typeface="Arial" panose="020B0604020202020204" pitchFamily="34" charset="0"/>
            </a:endParaRP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endParaRPr lang="en-US" dirty="0" smtClean="0">
              <a:solidFill>
                <a:prstClr val="black"/>
              </a:solidFill>
              <a:latin typeface="Ubuntu Condensed" panose="020B0506030602030204" pitchFamily="34" charset="0"/>
              <a:cs typeface="Arial" panose="020B0604020202020204" pitchFamily="34" charset="0"/>
            </a:endParaRP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endParaRPr lang="en-US" dirty="0">
              <a:solidFill>
                <a:prstClr val="black"/>
              </a:solidFill>
              <a:latin typeface="Ubuntu Condensed" panose="020B0506030602030204" pitchFamily="34" charset="0"/>
              <a:cs typeface="Arial" panose="020B0604020202020204" pitchFamily="34" charset="0"/>
            </a:endParaRP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endParaRPr lang="en-US" dirty="0" smtClean="0">
              <a:solidFill>
                <a:prstClr val="black"/>
              </a:solidFill>
              <a:latin typeface="Ubuntu Condensed" panose="020B0506030602030204" pitchFamily="34" charset="0"/>
              <a:cs typeface="Arial" panose="020B0604020202020204" pitchFamily="34" charset="0"/>
            </a:endParaRP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endParaRPr lang="en-US" dirty="0">
              <a:solidFill>
                <a:prstClr val="black"/>
              </a:solidFill>
              <a:latin typeface="Ubuntu Condensed" panose="020B0506030602030204" pitchFamily="34" charset="0"/>
              <a:cs typeface="Arial" panose="020B0604020202020204" pitchFamily="34" charset="0"/>
            </a:endParaRP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endParaRPr lang="en-US" dirty="0" smtClean="0">
              <a:solidFill>
                <a:prstClr val="black"/>
              </a:solidFill>
              <a:latin typeface="Ubuntu Condensed" panose="020B0506030602030204" pitchFamily="34" charset="0"/>
              <a:cs typeface="Arial" panose="020B0604020202020204" pitchFamily="34" charset="0"/>
            </a:endParaRP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endParaRPr lang="ru-RU" dirty="0">
              <a:solidFill>
                <a:prstClr val="black"/>
              </a:solidFill>
              <a:latin typeface="Ubuntu Condensed" panose="020B0506030602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897393" y="659198"/>
            <a:ext cx="358757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lexandra Zeferino One" panose="03000500000000020003" pitchFamily="66" charset="0"/>
              </a:rPr>
              <a:t>Where are they?</a:t>
            </a:r>
            <a:endParaRPr lang="ru-RU" sz="54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Alexandra Zeferino One" panose="03000500000000020003" pitchFamily="66" charset="0"/>
            </a:endParaRPr>
          </a:p>
        </p:txBody>
      </p:sp>
      <p:pic>
        <p:nvPicPr>
          <p:cNvPr id="9218" name="Picture 2" descr="http://img.jetbitts.com/screensavers/down/misc/pyramids_ksy8a664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7314" y="2204865"/>
            <a:ext cx="3227054" cy="1944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3" name="Picture 7" descr="D:\конкурс 2019\футаж\7dd6d87d82fc909a36086ad10bb1bcae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4149079"/>
            <a:ext cx="2304256" cy="2455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9650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2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2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" y="0"/>
            <a:ext cx="9139938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895435" y="2298587"/>
            <a:ext cx="3476765" cy="31854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4000" dirty="0" smtClean="0">
                <a:solidFill>
                  <a:prstClr val="black"/>
                </a:solidFill>
                <a:latin typeface="Ubuntu Condensed" panose="020B0506030602030204" pitchFamily="34" charset="0"/>
                <a:cs typeface="Arial" panose="020B0604020202020204" pitchFamily="34" charset="0"/>
              </a:rPr>
              <a:t>     4678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endParaRPr lang="en-US" dirty="0">
              <a:solidFill>
                <a:prstClr val="black"/>
              </a:solidFill>
              <a:latin typeface="Ubuntu Condensed" panose="020B050603060203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buAutoNum type="arabicPeriod"/>
            </a:pPr>
            <a:endParaRPr lang="en-US" dirty="0" smtClean="0">
              <a:solidFill>
                <a:prstClr val="black"/>
              </a:solidFill>
              <a:latin typeface="Ubuntu Condensed" panose="020B050603060203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buAutoNum type="arabicPeriod"/>
            </a:pPr>
            <a:endParaRPr lang="en-US" dirty="0">
              <a:solidFill>
                <a:prstClr val="black"/>
              </a:solidFill>
              <a:latin typeface="Ubuntu Condensed" panose="020B050603060203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4000" dirty="0" smtClean="0">
                <a:solidFill>
                  <a:prstClr val="black"/>
                </a:solidFill>
                <a:latin typeface="Ubuntu Condensed" panose="020B0506030602030204" pitchFamily="34" charset="0"/>
                <a:cs typeface="Arial" panose="020B0604020202020204" pitchFamily="34" charset="0"/>
              </a:rPr>
              <a:t>2.      2465</a:t>
            </a:r>
            <a:endParaRPr lang="ru-RU" sz="4000" dirty="0">
              <a:solidFill>
                <a:prstClr val="black"/>
              </a:solidFill>
              <a:latin typeface="Ubuntu Condensed" panose="020B0506030602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897393" y="659198"/>
            <a:ext cx="3587579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lexandra Zeferino One" panose="03000500000000020003" pitchFamily="66" charset="0"/>
              </a:rPr>
              <a:t>How old are they?</a:t>
            </a:r>
            <a:endParaRPr lang="ru-RU" sz="44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Alexandra Zeferino One" panose="030005000000000200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9650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2" y="-35137"/>
            <a:ext cx="9139938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895435" y="2298587"/>
            <a:ext cx="4484877" cy="23544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4000" dirty="0" smtClean="0">
                <a:solidFill>
                  <a:prstClr val="black"/>
                </a:solidFill>
                <a:latin typeface="Ubuntu Condensed" panose="020B0506030602030204" pitchFamily="34" charset="0"/>
                <a:cs typeface="Arial" panose="020B0604020202020204" pitchFamily="34" charset="0"/>
              </a:rPr>
              <a:t>   Egyptians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endParaRPr lang="en-US" dirty="0">
              <a:solidFill>
                <a:prstClr val="black"/>
              </a:solidFill>
              <a:latin typeface="Ubuntu Condensed" panose="020B050603060203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4000" dirty="0" smtClean="0">
                <a:solidFill>
                  <a:prstClr val="black"/>
                </a:solidFill>
                <a:latin typeface="Ubuntu Condensed" panose="020B0506030602030204" pitchFamily="34" charset="0"/>
                <a:cs typeface="Arial" panose="020B0604020202020204" pitchFamily="34" charset="0"/>
              </a:rPr>
              <a:t>2.   Greeks</a:t>
            </a:r>
            <a:endParaRPr lang="ru-RU" sz="4000" dirty="0">
              <a:solidFill>
                <a:prstClr val="black"/>
              </a:solidFill>
              <a:latin typeface="Ubuntu Condensed" panose="020B0506030602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897393" y="659198"/>
            <a:ext cx="3587579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lexandra Zeferino One" panose="03000500000000020003" pitchFamily="66" charset="0"/>
              </a:rPr>
              <a:t>Who made them?</a:t>
            </a:r>
            <a:endParaRPr lang="ru-RU" sz="44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Alexandra Zeferino One" panose="03000500000000020003" pitchFamily="66" charset="0"/>
            </a:endParaRPr>
          </a:p>
        </p:txBody>
      </p:sp>
      <p:pic>
        <p:nvPicPr>
          <p:cNvPr id="10244" name="Picture 4" descr="https://www.religiousforums.com/attachments/egypt-borg-girl-jpg.7844/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548680"/>
            <a:ext cx="1914252" cy="2108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https://im0-tub-ru.yandex.net/i?id=8ac977e785f0ef5ec7d6ad035eb5b177-l&amp;n=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5666" y="3717032"/>
            <a:ext cx="2164446" cy="2914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9650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" y="0"/>
            <a:ext cx="9139938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895435" y="2298587"/>
            <a:ext cx="3353129" cy="31854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4000" b="1" dirty="0" smtClean="0">
                <a:solidFill>
                  <a:prstClr val="black"/>
                </a:solidFill>
                <a:latin typeface="Ubuntu Condensed" panose="020B0506030602030204" pitchFamily="34" charset="0"/>
                <a:cs typeface="Arial" panose="020B0604020202020204" pitchFamily="34" charset="0"/>
              </a:rPr>
              <a:t>Tomb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endParaRPr lang="en-US" dirty="0">
              <a:solidFill>
                <a:prstClr val="black"/>
              </a:solidFill>
              <a:latin typeface="Ubuntu Condensed" panose="020B0506030602030204" pitchFamily="34" charset="0"/>
              <a:cs typeface="Arial" panose="020B0604020202020204" pitchFamily="34" charset="0"/>
            </a:endParaRP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endParaRPr lang="en-US" dirty="0" smtClean="0">
              <a:solidFill>
                <a:prstClr val="black"/>
              </a:solidFill>
              <a:latin typeface="Ubuntu Condensed" panose="020B0506030602030204" pitchFamily="34" charset="0"/>
              <a:cs typeface="Arial" panose="020B0604020202020204" pitchFamily="34" charset="0"/>
            </a:endParaRP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endParaRPr lang="en-US" dirty="0">
              <a:solidFill>
                <a:prstClr val="black"/>
              </a:solidFill>
              <a:latin typeface="Ubuntu Condensed" panose="020B0506030602030204" pitchFamily="34" charset="0"/>
              <a:cs typeface="Arial" panose="020B0604020202020204" pitchFamily="34" charset="0"/>
            </a:endParaRP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4000" b="1" dirty="0">
                <a:solidFill>
                  <a:prstClr val="black"/>
                </a:solidFill>
                <a:latin typeface="Ubuntu Condensed" panose="020B0506030602030204" pitchFamily="34" charset="0"/>
                <a:cs typeface="Arial" panose="020B0604020202020204" pitchFamily="34" charset="0"/>
              </a:rPr>
              <a:t>T</a:t>
            </a:r>
            <a:r>
              <a:rPr lang="en-US" sz="4000" b="1" dirty="0" smtClean="0">
                <a:solidFill>
                  <a:prstClr val="black"/>
                </a:solidFill>
                <a:latin typeface="Ubuntu Condensed" panose="020B0506030602030204" pitchFamily="34" charset="0"/>
                <a:cs typeface="Arial" panose="020B0604020202020204" pitchFamily="34" charset="0"/>
              </a:rPr>
              <a:t>emple</a:t>
            </a:r>
            <a:endParaRPr lang="ru-RU" sz="4000" b="1" dirty="0">
              <a:solidFill>
                <a:prstClr val="black"/>
              </a:solidFill>
              <a:latin typeface="Ubuntu Condensed" panose="020B0506030602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897393" y="659198"/>
            <a:ext cx="3587579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lexandra Zeferino One" panose="03000500000000020003" pitchFamily="66" charset="0"/>
              </a:rPr>
              <a:t>What were they for?</a:t>
            </a:r>
            <a:endParaRPr lang="ru-RU" sz="44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Alexandra Zeferino One" panose="030005000000000200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9650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D:\конкурс 2019\шаблоны\45898_b3t\История\01_история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88"/>
            <a:ext cx="9144000" cy="6861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8800" b="1" dirty="0"/>
              <a:t>t</a:t>
            </a:r>
            <a:r>
              <a:rPr lang="en-US" sz="8800" b="1" dirty="0" smtClean="0"/>
              <a:t>o the science conference!</a:t>
            </a:r>
            <a:endParaRPr lang="ru-RU" sz="8800" b="1" dirty="0"/>
          </a:p>
        </p:txBody>
      </p:sp>
      <p:pic>
        <p:nvPicPr>
          <p:cNvPr id="8195" name="Picture 3" descr="D:\конкурс 2019\welcome002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831" y="476672"/>
            <a:ext cx="8115617" cy="1080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апплодисменты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0495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938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конкурс 2019\6cc1b726e8448edb4d53c47761f528f4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0977" y="0"/>
            <a:ext cx="925497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0334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23728" y="260648"/>
            <a:ext cx="6789440" cy="940966"/>
          </a:xfrm>
        </p:spPr>
        <p:txBody>
          <a:bodyPr/>
          <a:lstStyle/>
          <a:p>
            <a:r>
              <a:rPr lang="en-US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Homework</a:t>
            </a:r>
            <a:endParaRPr lang="ru-RU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691680" y="1600200"/>
            <a:ext cx="7200800" cy="4997152"/>
          </a:xfrm>
        </p:spPr>
        <p:txBody>
          <a:bodyPr/>
          <a:lstStyle/>
          <a:p>
            <a:pPr marL="0" indent="0" algn="r">
              <a:buNone/>
            </a:pPr>
            <a:r>
              <a:rPr lang="en-US" b="1" u="sng" dirty="0" smtClean="0"/>
              <a:t>Student book</a:t>
            </a:r>
            <a:r>
              <a:rPr lang="en-US" dirty="0" smtClean="0"/>
              <a:t>: </a:t>
            </a:r>
            <a:r>
              <a:rPr lang="en-US" sz="4000" dirty="0" smtClean="0"/>
              <a:t>p.91, the text about the Stonehenge</a:t>
            </a:r>
          </a:p>
          <a:p>
            <a:pPr marL="0" indent="0" algn="r">
              <a:buNone/>
            </a:pPr>
            <a:r>
              <a:rPr lang="en-US" sz="4000" dirty="0" smtClean="0"/>
              <a:t>Create mini projects about it. </a:t>
            </a: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3728146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260648"/>
            <a:ext cx="8229600" cy="6336704"/>
          </a:xfrm>
        </p:spPr>
        <p:txBody>
          <a:bodyPr/>
          <a:lstStyle/>
          <a:p>
            <a:pPr marL="0" indent="0" algn="ctr">
              <a:buNone/>
            </a:pPr>
            <a:r>
              <a:rPr lang="en-US" b="1" dirty="0" smtClean="0"/>
              <a:t>I liked the lesson.</a:t>
            </a:r>
          </a:p>
          <a:p>
            <a:pPr marL="0" indent="0" algn="ctr">
              <a:buNone/>
            </a:pPr>
            <a:endParaRPr lang="en-US" b="1" dirty="0" smtClean="0"/>
          </a:p>
          <a:p>
            <a:pPr marL="0" indent="0" algn="ctr">
              <a:buNone/>
            </a:pPr>
            <a:r>
              <a:rPr lang="en-US" b="1" dirty="0" smtClean="0"/>
              <a:t>I didn’t like the lesson.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 smtClean="0">
                <a:latin typeface="Arial Rounded MT Bold" pitchFamily="34" charset="0"/>
              </a:rPr>
              <a:t>The lesson was…</a:t>
            </a:r>
          </a:p>
          <a:p>
            <a:pPr marL="0" indent="0" algn="ctr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b="1" dirty="0" smtClean="0"/>
              <a:t>   </a:t>
            </a:r>
            <a:r>
              <a:rPr lang="en-US" b="1" dirty="0" smtClean="0">
                <a:latin typeface="Comic Sans MS" pitchFamily="66" charset="0"/>
              </a:rPr>
              <a:t>interesting</a:t>
            </a:r>
            <a:r>
              <a:rPr lang="en-US" b="1" dirty="0" smtClean="0"/>
              <a:t>         </a:t>
            </a:r>
            <a:r>
              <a:rPr lang="en-US" b="1" dirty="0" smtClean="0">
                <a:latin typeface="Comic Sans MS" pitchFamily="66" charset="0"/>
              </a:rPr>
              <a:t>useful</a:t>
            </a:r>
            <a:r>
              <a:rPr lang="en-US" dirty="0" smtClean="0">
                <a:latin typeface="Comic Sans MS" pitchFamily="66" charset="0"/>
              </a:rPr>
              <a:t>                 </a:t>
            </a:r>
            <a:r>
              <a:rPr lang="en-US" b="1" dirty="0" smtClean="0">
                <a:latin typeface="Comic Sans MS" pitchFamily="66" charset="0"/>
              </a:rPr>
              <a:t>boring</a:t>
            </a:r>
            <a:endParaRPr lang="ru-RU" b="1" dirty="0">
              <a:latin typeface="Comic Sans MS" pitchFamily="66" charset="0"/>
            </a:endParaRPr>
          </a:p>
        </p:txBody>
      </p:sp>
      <p:pic>
        <p:nvPicPr>
          <p:cNvPr id="11268" name="Picture 4" descr="D:\конкурс 2019\футаж\orig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149080"/>
            <a:ext cx="2448272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9" name="Picture 5" descr="D:\конкурс 2019\футаж\caa57f186a5d8557bc2c60868c577409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4581128"/>
            <a:ext cx="2410468" cy="1872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D:\конкурс 2019\футаж\0_8ee9b_8b240226_orig.jpg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3984" y="4492288"/>
            <a:ext cx="2088232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6079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/>
          <p:cNvSpPr txBox="1"/>
          <p:nvPr/>
        </p:nvSpPr>
        <p:spPr>
          <a:xfrm>
            <a:off x="3563887" y="836712"/>
            <a:ext cx="19129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e</a:t>
            </a:r>
            <a:r>
              <a:rPr lang="en-US" sz="2400" b="1" dirty="0" smtClean="0"/>
              <a:t>xplore ancient things</a:t>
            </a:r>
            <a:endParaRPr lang="ru-RU" sz="2400" b="1" dirty="0"/>
          </a:p>
        </p:txBody>
      </p:sp>
      <p:sp>
        <p:nvSpPr>
          <p:cNvPr id="24" name="TextBox 23"/>
          <p:cNvSpPr txBox="1"/>
          <p:nvPr/>
        </p:nvSpPr>
        <p:spPr>
          <a:xfrm>
            <a:off x="5652120" y="1196752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26" name="TextBox 25"/>
          <p:cNvSpPr txBox="1"/>
          <p:nvPr/>
        </p:nvSpPr>
        <p:spPr>
          <a:xfrm>
            <a:off x="6012160" y="836712"/>
            <a:ext cx="223224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/>
              <a:t>p</a:t>
            </a:r>
            <a:r>
              <a:rPr lang="en-US" sz="2600" b="1" dirty="0" smtClean="0"/>
              <a:t>lay computer games</a:t>
            </a:r>
            <a:endParaRPr lang="ru-RU" sz="2600" b="1" dirty="0"/>
          </a:p>
        </p:txBody>
      </p:sp>
      <p:sp>
        <p:nvSpPr>
          <p:cNvPr id="27" name="TextBox 26"/>
          <p:cNvSpPr txBox="1"/>
          <p:nvPr/>
        </p:nvSpPr>
        <p:spPr>
          <a:xfrm>
            <a:off x="6372200" y="2365908"/>
            <a:ext cx="223224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/>
              <a:t>m</a:t>
            </a:r>
            <a:r>
              <a:rPr lang="en-US" sz="2600" b="1" dirty="0" smtClean="0"/>
              <a:t>ake notes</a:t>
            </a:r>
            <a:endParaRPr lang="ru-RU" sz="2600" b="1" dirty="0"/>
          </a:p>
        </p:txBody>
      </p:sp>
      <p:pic>
        <p:nvPicPr>
          <p:cNvPr id="2051" name="Picture 3" descr="D:\конкурс 2019\79514ed781bc86f3eeeacda2aed649ca_i-1818.gif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2004" y="2858351"/>
            <a:ext cx="1290973" cy="1002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D:\конкурс 2019\u3_s3_5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45283"/>
            <a:ext cx="1460549" cy="917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D:\конкурс 2019\following_footprints_anim_500_clr_13334.gif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7142" y="0"/>
            <a:ext cx="1193490" cy="1157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1619672" y="962301"/>
            <a:ext cx="165618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t</a:t>
            </a:r>
            <a:r>
              <a:rPr lang="en-US" sz="2800" b="1" dirty="0" smtClean="0"/>
              <a:t>ake photos</a:t>
            </a:r>
            <a:endParaRPr lang="ru-RU" sz="2800" b="1" dirty="0"/>
          </a:p>
        </p:txBody>
      </p:sp>
      <p:pic>
        <p:nvPicPr>
          <p:cNvPr id="2055" name="Picture 7" descr="D:\конкурс 2019\zhurnalist-animatsionnaya-kartinka-0007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729264"/>
            <a:ext cx="828675" cy="1000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1619672" y="2858350"/>
            <a:ext cx="134747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/>
              <a:t>g</a:t>
            </a:r>
            <a:r>
              <a:rPr lang="en-US" sz="2600" b="1" dirty="0" smtClean="0"/>
              <a:t>o to the cinema</a:t>
            </a:r>
            <a:endParaRPr lang="ru-RU" sz="2600" b="1" dirty="0"/>
          </a:p>
        </p:txBody>
      </p:sp>
      <p:pic>
        <p:nvPicPr>
          <p:cNvPr id="36" name="Рисунок 35" descr="http://www.gifki.org/data/media/1211/kinoteatr-animatsionnaya-kartinka-0026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9" y="2967913"/>
            <a:ext cx="936104" cy="893135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TextBox 30"/>
          <p:cNvSpPr txBox="1"/>
          <p:nvPr/>
        </p:nvSpPr>
        <p:spPr>
          <a:xfrm>
            <a:off x="1233869" y="4415496"/>
            <a:ext cx="15379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s</a:t>
            </a:r>
            <a:r>
              <a:rPr lang="en-US" sz="2400" b="1" dirty="0" smtClean="0"/>
              <a:t>ing songs</a:t>
            </a:r>
            <a:endParaRPr lang="ru-RU" sz="2400" b="1" dirty="0"/>
          </a:p>
        </p:txBody>
      </p:sp>
      <p:pic>
        <p:nvPicPr>
          <p:cNvPr id="2056" name="Picture 8" descr="D:\конкурс 2019\790071090.jpg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549" y="4021586"/>
            <a:ext cx="956213" cy="1286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7" name="TextBox 2056"/>
          <p:cNvSpPr txBox="1"/>
          <p:nvPr/>
        </p:nvSpPr>
        <p:spPr>
          <a:xfrm>
            <a:off x="6156176" y="3741133"/>
            <a:ext cx="1800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d</a:t>
            </a:r>
            <a:r>
              <a:rPr lang="en-US" sz="2800" b="1" dirty="0" smtClean="0"/>
              <a:t>o projects</a:t>
            </a:r>
            <a:endParaRPr lang="ru-RU" sz="2800" b="1" dirty="0"/>
          </a:p>
        </p:txBody>
      </p:sp>
      <p:pic>
        <p:nvPicPr>
          <p:cNvPr id="43" name="Рисунок 42" descr="http://900igr.net/datai/geometrija/Postroenie-tsirkulem-i-linejkoj/0012-028-Etapy-raboty-nad-proektom.pn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3759" y="4218186"/>
            <a:ext cx="1243126" cy="1125992"/>
          </a:xfrm>
          <a:prstGeom prst="rect">
            <a:avLst/>
          </a:prstGeom>
          <a:noFill/>
          <a:ln>
            <a:noFill/>
          </a:ln>
        </p:spPr>
      </p:pic>
      <p:sp>
        <p:nvSpPr>
          <p:cNvPr id="2059" name="TextBox 2058"/>
          <p:cNvSpPr txBox="1"/>
          <p:nvPr/>
        </p:nvSpPr>
        <p:spPr>
          <a:xfrm>
            <a:off x="1410762" y="5301208"/>
            <a:ext cx="13610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dance</a:t>
            </a:r>
            <a:endParaRPr lang="ru-RU" sz="2800" b="1" dirty="0"/>
          </a:p>
        </p:txBody>
      </p:sp>
      <p:pic>
        <p:nvPicPr>
          <p:cNvPr id="2060" name="Picture 9" descr="D:\конкурс 2019\breakdance_animation__flare_by_bubbi_robot-d8wp0wl.gif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0762" y="5083447"/>
            <a:ext cx="1955502" cy="1585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61" name="TextBox 2060"/>
          <p:cNvSpPr txBox="1"/>
          <p:nvPr/>
        </p:nvSpPr>
        <p:spPr>
          <a:xfrm>
            <a:off x="6012161" y="5157192"/>
            <a:ext cx="12961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dig</a:t>
            </a:r>
            <a:endParaRPr lang="ru-RU" sz="2800" b="1" dirty="0"/>
          </a:p>
        </p:txBody>
      </p:sp>
      <p:pic>
        <p:nvPicPr>
          <p:cNvPr id="2062" name="Picture 10" descr="D:\конкурс 2019\1466851021_1711.gif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1" y="5116388"/>
            <a:ext cx="1889608" cy="1552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7142" y="2037041"/>
            <a:ext cx="3189034" cy="30793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26996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7 wonders of the world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4000" y="1143000"/>
            <a:ext cx="6096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347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1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260648"/>
            <a:ext cx="8229600" cy="6264696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scrolls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81875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457200" y="188641"/>
            <a:ext cx="4040188" cy="792088"/>
          </a:xfrm>
        </p:spPr>
        <p:txBody>
          <a:bodyPr>
            <a:normAutofit/>
          </a:bodyPr>
          <a:lstStyle/>
          <a:p>
            <a:pPr algn="ctr"/>
            <a:r>
              <a:rPr lang="en-US" sz="4400" dirty="0" smtClean="0"/>
              <a:t>The Pyramid</a:t>
            </a:r>
            <a:endParaRPr lang="ru-RU" sz="4400" dirty="0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3"/>
          </p:nvPr>
        </p:nvSpPr>
        <p:spPr>
          <a:xfrm>
            <a:off x="4645025" y="260649"/>
            <a:ext cx="4041775" cy="720080"/>
          </a:xfrm>
        </p:spPr>
        <p:txBody>
          <a:bodyPr>
            <a:normAutofit/>
          </a:bodyPr>
          <a:lstStyle/>
          <a:p>
            <a:pPr algn="ctr"/>
            <a:r>
              <a:rPr lang="en-US" sz="4000" dirty="0" smtClean="0"/>
              <a:t>The Parthenon</a:t>
            </a:r>
            <a:endParaRPr lang="ru-RU" sz="4000" dirty="0"/>
          </a:p>
        </p:txBody>
      </p:sp>
      <p:pic>
        <p:nvPicPr>
          <p:cNvPr id="10" name="Объект 9" descr="https://im0-tub-ru.yandex.net/i?id=7edb4174ce9ec3ea523ebf112df30a62-l&amp;n=13"/>
          <p:cNvPicPr>
            <a:picLocks noGrp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196752"/>
            <a:ext cx="4040188" cy="47525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7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628800"/>
            <a:ext cx="4104455" cy="4032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2952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D:\конкурс 2019\looking_glass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9819" y="260648"/>
            <a:ext cx="1237109" cy="1168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941506" y="1421349"/>
            <a:ext cx="11521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loupe</a:t>
            </a:r>
            <a:endParaRPr lang="ru-RU" sz="3200" b="1" dirty="0"/>
          </a:p>
        </p:txBody>
      </p:sp>
      <p:pic>
        <p:nvPicPr>
          <p:cNvPr id="10" name="Объект 9" descr="https://im0-tub-ru.yandex.net/i?id=cf69b4bd3a4b7f216c4c2f21b6f5290c&amp;n=13&amp;exp=1"/>
          <p:cNvPicPr>
            <a:picLocks noGr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6821" y="2204864"/>
            <a:ext cx="3648075" cy="304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Рисунок 10" descr="http://oldyalta.com/wp-content/uploads/2018/09/Glamorous-Red-Living-Room-Chairs-Home-Office-Exterior-Or-Other-Red-Living-Room-Chairs-Decorating-Ideas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0"/>
            <a:ext cx="1396365" cy="178816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5580112" y="845075"/>
            <a:ext cx="15841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chair</a:t>
            </a:r>
            <a:endParaRPr lang="ru-RU" sz="3200" b="1" dirty="0"/>
          </a:p>
        </p:txBody>
      </p:sp>
      <p:pic>
        <p:nvPicPr>
          <p:cNvPr id="3077" name="Picture 5" descr="D:\конкурс 2019\1502316539_1546-konfeta.g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218" y="2780928"/>
            <a:ext cx="1912987" cy="1195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755576" y="3976060"/>
            <a:ext cx="21806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/>
              <a:t>sweet</a:t>
            </a:r>
            <a:endParaRPr lang="ru-RU" sz="3600" b="1" dirty="0"/>
          </a:p>
        </p:txBody>
      </p:sp>
      <p:pic>
        <p:nvPicPr>
          <p:cNvPr id="3078" name="Picture 6" descr="D:\конкурс 2019\Notepads-89967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8080" y="2780928"/>
            <a:ext cx="1467247" cy="1547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7020272" y="4437112"/>
            <a:ext cx="18722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notebook</a:t>
            </a:r>
            <a:endParaRPr lang="ru-RU" sz="2800" b="1" dirty="0"/>
          </a:p>
        </p:txBody>
      </p:sp>
      <p:pic>
        <p:nvPicPr>
          <p:cNvPr id="3079" name="Picture 7" descr="D:\конкурс 2019\escritor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5187454"/>
            <a:ext cx="1553914" cy="1553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3093635" y="5964411"/>
            <a:ext cx="13343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pen</a:t>
            </a:r>
            <a:endParaRPr lang="ru-RU" sz="2800" b="1" dirty="0"/>
          </a:p>
        </p:txBody>
      </p:sp>
      <p:pic>
        <p:nvPicPr>
          <p:cNvPr id="13" name="Рисунок 12" descr="https://st.depositphotos.com/1494134/3553/v/950/depositphotos_35533991-stock-illustration-pirates-treasure-map-with-spyglass.jp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218" y="4738989"/>
            <a:ext cx="1267096" cy="118642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1023218" y="5964411"/>
            <a:ext cx="12810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map</a:t>
            </a:r>
            <a:endParaRPr lang="ru-RU" sz="2800" b="1" dirty="0"/>
          </a:p>
        </p:txBody>
      </p:sp>
      <p:pic>
        <p:nvPicPr>
          <p:cNvPr id="2050" name="Picture 2" descr="D:\конкурс 2019\image_image_3966513.gif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2583" y="246357"/>
            <a:ext cx="1467184" cy="1174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932583" y="1556792"/>
            <a:ext cx="14671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compass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4408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Футаж Отсчет 25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24000" y="1714500"/>
            <a:ext cx="6096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824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3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Тема Office">
  <a:themeElements>
    <a:clrScheme name="Другая 7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7A0000"/>
      </a:hlink>
      <a:folHlink>
        <a:srgbClr val="FAC08F"/>
      </a:folHlink>
    </a:clrScheme>
    <a:fontScheme name="Другая 1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flashcards_voc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5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6_Тема Office">
  <a:themeElements>
    <a:clrScheme name="Другая 7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7A0000"/>
      </a:hlink>
      <a:folHlink>
        <a:srgbClr val="FAC08F"/>
      </a:folHlink>
    </a:clrScheme>
    <a:fontScheme name="Другая 1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7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720</TotalTime>
  <Words>226</Words>
  <Application>Microsoft Office PowerPoint</Application>
  <PresentationFormat>Экран (4:3)</PresentationFormat>
  <Paragraphs>132</Paragraphs>
  <Slides>31</Slides>
  <Notes>0</Notes>
  <HiddenSlides>0</HiddenSlides>
  <MMClips>14</MMClips>
  <ScaleCrop>false</ScaleCrop>
  <HeadingPairs>
    <vt:vector size="4" baseType="variant">
      <vt:variant>
        <vt:lpstr>Тема</vt:lpstr>
      </vt:variant>
      <vt:variant>
        <vt:i4>9</vt:i4>
      </vt:variant>
      <vt:variant>
        <vt:lpstr>Заголовки слайдов</vt:lpstr>
      </vt:variant>
      <vt:variant>
        <vt:i4>31</vt:i4>
      </vt:variant>
    </vt:vector>
  </HeadingPairs>
  <TitlesOfParts>
    <vt:vector size="40" baseType="lpstr">
      <vt:lpstr>Тема Office</vt:lpstr>
      <vt:lpstr>1_Тема Office</vt:lpstr>
      <vt:lpstr>flashcards_voc</vt:lpstr>
      <vt:lpstr>2_Тема Office</vt:lpstr>
      <vt:lpstr>3_Тема Office</vt:lpstr>
      <vt:lpstr>4_Тема Office</vt:lpstr>
      <vt:lpstr>5_Тема Office</vt:lpstr>
      <vt:lpstr>6_Тема Office</vt:lpstr>
      <vt:lpstr>7_Тема Office</vt:lpstr>
      <vt:lpstr>Презентация PowerPoint</vt:lpstr>
      <vt:lpstr>7 wonders of the world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Well done. Before you discover the wonders, dance with me.  </vt:lpstr>
      <vt:lpstr>Презентация PowerPoint</vt:lpstr>
      <vt:lpstr>Now you may go!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Homework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angel</dc:creator>
  <cp:lastModifiedBy>angel</cp:lastModifiedBy>
  <cp:revision>61</cp:revision>
  <dcterms:created xsi:type="dcterms:W3CDTF">2019-02-17T09:13:39Z</dcterms:created>
  <dcterms:modified xsi:type="dcterms:W3CDTF">2019-02-25T12:20:15Z</dcterms:modified>
</cp:coreProperties>
</file>