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71" r:id="rId4"/>
    <p:sldId id="269" r:id="rId5"/>
    <p:sldId id="270" r:id="rId6"/>
    <p:sldId id="258" r:id="rId7"/>
    <p:sldId id="259" r:id="rId8"/>
    <p:sldId id="272" r:id="rId9"/>
    <p:sldId id="273" r:id="rId10"/>
    <p:sldId id="264" r:id="rId11"/>
    <p:sldId id="266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80" autoAdjust="0"/>
  </p:normalViewPr>
  <p:slideViewPr>
    <p:cSldViewPr>
      <p:cViewPr>
        <p:scale>
          <a:sx n="60" d="100"/>
          <a:sy n="60" d="100"/>
        </p:scale>
        <p:origin x="-164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1DAD4-0D99-4999-84A0-EB028B992C11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E8698-D35E-4507-8F59-DD25914768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E8698-D35E-4507-8F59-DD259147682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3EE441E-9A59-45AB-AB03-B3136DE0FF22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A7D73C7-0A18-4033-8B49-71F0E12AD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6814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Игра </a:t>
            </a:r>
            <a:r>
              <a:rPr lang="ru-RU" dirty="0"/>
              <a:t>- аукцион</a:t>
            </a:r>
            <a:br>
              <a:rPr lang="ru-RU" dirty="0"/>
            </a:br>
            <a:r>
              <a:rPr lang="ru-RU" dirty="0"/>
              <a:t>по теме: "Как используют                    природные ресурсы?"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5072074"/>
            <a:ext cx="4772036" cy="923916"/>
          </a:xfrm>
        </p:spPr>
        <p:txBody>
          <a:bodyPr/>
          <a:lstStyle/>
          <a:p>
            <a:r>
              <a:rPr lang="ru-RU" sz="1600" b="1" dirty="0"/>
              <a:t>Воспитатель: Павлова М.Н.</a:t>
            </a:r>
          </a:p>
          <a:p>
            <a:r>
              <a:rPr lang="ru-RU" sz="1600" b="1" dirty="0"/>
              <a:t>МБДОУ  "Тугутчаан" с. </a:t>
            </a:r>
            <a:r>
              <a:rPr lang="ru-RU" sz="1600" b="1" dirty="0" err="1"/>
              <a:t>Таймылыр</a:t>
            </a:r>
            <a:endParaRPr lang="ru-RU" sz="16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529" name="AutoShape 1"/>
          <p:cNvSpPr>
            <a:spLocks noChangeArrowheads="1"/>
          </p:cNvSpPr>
          <p:nvPr/>
        </p:nvSpPr>
        <p:spPr bwMode="auto">
          <a:xfrm>
            <a:off x="4857752" y="1643050"/>
            <a:ext cx="4067175" cy="3835400"/>
          </a:xfrm>
          <a:prstGeom prst="star8">
            <a:avLst>
              <a:gd name="adj" fmla="val 38250"/>
            </a:avLst>
          </a:prstGeom>
          <a:solidFill>
            <a:srgbClr val="FFFFFF"/>
          </a:solidFill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715008" y="500042"/>
            <a:ext cx="929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алмаз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785926"/>
            <a:ext cx="3714744" cy="36433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85786" y="50004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уголь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7" name="AutoShape 1"/>
          <p:cNvSpPr>
            <a:spLocks noChangeArrowheads="1"/>
          </p:cNvSpPr>
          <p:nvPr/>
        </p:nvSpPr>
        <p:spPr bwMode="auto">
          <a:xfrm>
            <a:off x="500034" y="1285860"/>
            <a:ext cx="3330573" cy="3786214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762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42910" y="50004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4286248" y="2143116"/>
            <a:ext cx="4668838" cy="2238375"/>
          </a:xfrm>
          <a:prstGeom prst="flowChartAlternateProcess">
            <a:avLst/>
          </a:prstGeo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786314" y="357166"/>
            <a:ext cx="969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олово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25512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Использованная литература: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Мастахов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«Полезные ископаемы Якутии».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Атлас Республики Саха (Якутия)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Игра </a:t>
            </a:r>
            <a:r>
              <a:rPr lang="ru-RU" sz="2700" dirty="0" smtClean="0"/>
              <a:t>- аукцион по экологии.</a:t>
            </a:r>
            <a:br>
              <a:rPr lang="ru-RU" sz="2700" dirty="0" smtClean="0"/>
            </a:br>
            <a:r>
              <a:rPr lang="ru-RU" sz="2700" dirty="0" smtClean="0"/>
              <a:t>Тема: "Как используют природные ресурсы?"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Цель</a:t>
            </a:r>
            <a:r>
              <a:rPr lang="ru-RU" b="1" dirty="0"/>
              <a:t>:</a:t>
            </a:r>
            <a:r>
              <a:rPr lang="ru-RU" dirty="0"/>
              <a:t>   Познакомит детей с природными ресурсами, с их местонахождением. И какими способами их добывают.</a:t>
            </a:r>
          </a:p>
          <a:p>
            <a:pPr>
              <a:buNone/>
            </a:pPr>
            <a:r>
              <a:rPr lang="ru-RU" b="1" dirty="0"/>
              <a:t>Задача:</a:t>
            </a:r>
            <a:r>
              <a:rPr lang="ru-RU" dirty="0"/>
              <a:t> </a:t>
            </a:r>
            <a:r>
              <a:rPr lang="ru-RU" dirty="0" smtClean="0"/>
              <a:t> 1</a:t>
            </a:r>
            <a:r>
              <a:rPr lang="ru-RU" dirty="0"/>
              <a:t>. Закрепить знания детей о природных ископаемых Якутии, об их использовании, какую пользу приносят людям. </a:t>
            </a:r>
          </a:p>
          <a:p>
            <a:pPr>
              <a:buNone/>
            </a:pPr>
            <a:r>
              <a:rPr lang="ru-RU" dirty="0"/>
              <a:t>2. Развивать словарный запас детей при описании внешнего вида полезных ископаемых.</a:t>
            </a:r>
          </a:p>
          <a:p>
            <a:pPr>
              <a:buNone/>
            </a:pPr>
            <a:r>
              <a:rPr lang="ru-RU" dirty="0"/>
              <a:t>3. Продолжать учить детей к ориентировке по карте Республики Саха (Якутия)</a:t>
            </a:r>
          </a:p>
          <a:p>
            <a:pPr>
              <a:buNone/>
            </a:pPr>
            <a:r>
              <a:rPr lang="ru-RU" dirty="0"/>
              <a:t>4. Продолжать воспитывать любовь к природе; стремление заботиться, бережному, экономному использованию природных ископаемых.</a:t>
            </a:r>
          </a:p>
          <a:p>
            <a:pPr>
              <a:buNone/>
            </a:pPr>
            <a:r>
              <a:rPr lang="ru-RU" dirty="0"/>
              <a:t>5.Закрепить Навыки сложения, вычитания в пределах десяти.</a:t>
            </a:r>
          </a:p>
          <a:p>
            <a:pPr>
              <a:buNone/>
            </a:pPr>
            <a:r>
              <a:rPr lang="ru-RU" dirty="0"/>
              <a:t>Новые слова: аукцион, банкир, акционер, акция, деньги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Материал: молоточек, карточки с долларами, номерки (фишки с цифрами от 1 до 10), карта Республики Саха (Якутия).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skopaemyerossii.jpg"/>
          <p:cNvPicPr/>
          <p:nvPr/>
        </p:nvPicPr>
        <p:blipFill>
          <a:blip r:embed="rId3" cstate="print"/>
          <a:srcRect l="51139" r="2401"/>
          <a:stretch>
            <a:fillRect/>
          </a:stretch>
        </p:blipFill>
        <p:spPr>
          <a:xfrm>
            <a:off x="357158" y="285728"/>
            <a:ext cx="8215370" cy="63579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rmAutofit/>
          </a:bodyPr>
          <a:lstStyle/>
          <a:p>
            <a:r>
              <a:rPr lang="ru-RU" sz="2400" dirty="0"/>
              <a:t>Ход </a:t>
            </a:r>
            <a:r>
              <a:rPr lang="ru-RU" sz="2400" dirty="0" smtClean="0"/>
              <a:t>занятия: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         Первый </a:t>
            </a:r>
            <a:r>
              <a:rPr lang="ru-RU" b="1" dirty="0"/>
              <a:t>тур аукциона. </a:t>
            </a:r>
            <a:r>
              <a:rPr lang="ru-RU" dirty="0"/>
              <a:t>Банкир в начале игры выдает в кредит каждому игроку по 10 долларов. Секретарь, зачитывает все вопросы и говорит цену каждого вопроса. Объясняет каждому игроку, что при покупке увеличивается на один доллар. Например: вопрос номер 2 (первоначальная цена 3 доллара), каждый игрок (поднявший первый номер) прибавляет к первоначальной цене 1 доллар. Секретарь продает вопрос тому игроку, который дает наибольшую сумму и отвечает правильно на вопрос. если же ответ неверный, вопрос снимается с продажи и с кредита (10 долларов) вычитывается сумма вопроса. Таким образом у участников в банке остается несколько долларов или они становятся банкротом.</a:t>
            </a:r>
          </a:p>
          <a:p>
            <a:pPr>
              <a:buNone/>
            </a:pPr>
            <a:r>
              <a:rPr lang="ru-RU" dirty="0" smtClean="0"/>
              <a:t>         Если </a:t>
            </a:r>
            <a:r>
              <a:rPr lang="ru-RU" dirty="0"/>
              <a:t>же они ответили на вопрос верно, то к кредиту плюсуется сумма вопроса. Все это записывает банкир в банковской книжке. В конце игры с общей суммы участника в банк возвращаются 10 долларов кредита, а оставшаяся сумма остается у участника. Таким образом, побеждает то игрок, у кого больше денег окажется в конце игры, а участники банкрот- выбывают из игры.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rmAutofit/>
          </a:bodyPr>
          <a:lstStyle/>
          <a:p>
            <a:r>
              <a:rPr lang="ru-RU" sz="2400" b="1" dirty="0"/>
              <a:t>Второй тур. Блиц - игра.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/>
              <a:t>          На </a:t>
            </a:r>
            <a:r>
              <a:rPr lang="ru-RU" sz="2800" dirty="0"/>
              <a:t>карточке по два или три вопроса. Выкупивший участник  отвечает сразу на все вопросы, если не ответит хотя бы на один вопрос блиц - игры, то проигрывает. Банкир с его суммы в банке вычитывает стоимость блиц вопроса.</a:t>
            </a:r>
          </a:p>
          <a:p>
            <a:pPr>
              <a:buNone/>
            </a:pPr>
            <a:r>
              <a:rPr lang="ru-RU" sz="2800" dirty="0"/>
              <a:t>     </a:t>
            </a:r>
            <a:r>
              <a:rPr lang="ru-RU" sz="2800" dirty="0" smtClean="0"/>
              <a:t>    </a:t>
            </a:r>
            <a:r>
              <a:rPr lang="ru-RU" sz="2800" b="1" dirty="0" smtClean="0"/>
              <a:t>Заключение</a:t>
            </a:r>
            <a:r>
              <a:rPr lang="ru-RU" sz="2800" b="1" dirty="0"/>
              <a:t>: </a:t>
            </a:r>
            <a:r>
              <a:rPr lang="ru-RU" sz="2800" dirty="0"/>
              <a:t>В конце игры, банкир делает подсчеты и зачитывает каждому игроку его счет. Награждаются I, II, III - местом те игроки, которые имеют наибольшую сумму в банке. Поощряются те участники, которые принимали активное участие и дали наибольшее количество правильного ответа.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ru-RU" dirty="0"/>
              <a:t>Вопросы первого 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Назовите какие полезные ископаемые добывают в Республике Саха (Якутия)? (ответ: золото, серебро(слюда), каменный уголь, газ, нефть, горный хрусталь, алмаз...)</a:t>
            </a:r>
          </a:p>
          <a:p>
            <a:pPr lvl="0"/>
            <a:r>
              <a:rPr lang="ru-RU" dirty="0"/>
              <a:t>Правильно опишите внешний вид каменного угля. (ответ: черный, блестящий, твердый...)</a:t>
            </a:r>
          </a:p>
          <a:p>
            <a:pPr lvl="0"/>
            <a:r>
              <a:rPr lang="ru-RU" dirty="0"/>
              <a:t>Для чего используют каменный уголь? (ответ: для топлива...)</a:t>
            </a:r>
          </a:p>
          <a:p>
            <a:pPr lvl="0"/>
            <a:r>
              <a:rPr lang="ru-RU" dirty="0"/>
              <a:t>Опишите внешний вид горного хрусталя. (ответ: белый, похожий на стекло, прозрачный, фиолетовый...)</a:t>
            </a:r>
          </a:p>
          <a:p>
            <a:pPr lvl="0"/>
            <a:r>
              <a:rPr lang="ru-RU" dirty="0"/>
              <a:t>Для чего используют алмаз? (ответ: для украшений, для техники, в быту...)</a:t>
            </a:r>
          </a:p>
          <a:p>
            <a:pPr lvl="0"/>
            <a:r>
              <a:rPr lang="ru-RU" dirty="0"/>
              <a:t>Опишите внешний вид нефти. (ответ: жидкое вещество черного цвета...)</a:t>
            </a:r>
          </a:p>
          <a:p>
            <a:pPr lvl="0"/>
            <a:r>
              <a:rPr lang="ru-RU" dirty="0"/>
              <a:t>Для чего используют нефть? (ответ: бензин, топливо, горючее вещество)</a:t>
            </a:r>
          </a:p>
          <a:p>
            <a:pPr lvl="0"/>
            <a:r>
              <a:rPr lang="ru-RU" dirty="0"/>
              <a:t>Опишите внешний вид золота. (ответ: твердый, желтого цвета)</a:t>
            </a:r>
          </a:p>
          <a:p>
            <a:pPr lvl="0"/>
            <a:r>
              <a:rPr lang="ru-RU" dirty="0"/>
              <a:t>Для чего используют золото? (ответ: делают украшения, для техники)</a:t>
            </a:r>
          </a:p>
          <a:p>
            <a:pPr lvl="0"/>
            <a:r>
              <a:rPr lang="ru-RU" dirty="0"/>
              <a:t>Покажите на карте какие полезные ископаемые найдены в нашем улусе (</a:t>
            </a:r>
            <a:r>
              <a:rPr lang="ru-RU" dirty="0" err="1"/>
              <a:t>Булунском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ru-RU" dirty="0"/>
              <a:t>Вопросы блиц турнира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 обозначают эти знаки?</a:t>
            </a:r>
          </a:p>
          <a:p>
            <a:pPr lvl="0"/>
            <a:r>
              <a:rPr lang="ru-RU" dirty="0"/>
              <a:t>Нефть - газ</a:t>
            </a:r>
          </a:p>
          <a:p>
            <a:pPr lvl="0"/>
            <a:r>
              <a:rPr lang="ru-RU" dirty="0" smtClean="0"/>
              <a:t>Золото - слюда</a:t>
            </a:r>
            <a:endParaRPr lang="ru-RU" dirty="0"/>
          </a:p>
          <a:p>
            <a:pPr lvl="0"/>
            <a:r>
              <a:rPr lang="ru-RU" dirty="0"/>
              <a:t>Уголь - алмаз</a:t>
            </a:r>
          </a:p>
          <a:p>
            <a:pPr lvl="0"/>
            <a:r>
              <a:rPr lang="ru-RU" dirty="0"/>
              <a:t>Соль - олово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57884" y="642918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28596" y="1500174"/>
            <a:ext cx="3571900" cy="4071966"/>
          </a:xfrm>
          <a:prstGeom prst="triangle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357818" y="1500174"/>
            <a:ext cx="3000396" cy="4071966"/>
          </a:xfrm>
          <a:prstGeom prst="triangl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357290" y="714356"/>
            <a:ext cx="964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нефть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72066" y="1714488"/>
            <a:ext cx="3786214" cy="3857652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720" y="1714488"/>
            <a:ext cx="4143404" cy="3929090"/>
          </a:xfrm>
          <a:prstGeom prst="ellipse">
            <a:avLst/>
          </a:prstGeom>
          <a:solidFill>
            <a:schemeClr val="bg1"/>
          </a:solidFill>
          <a:ln w="857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0"/>
            <a:endCxn id="6" idx="4"/>
          </p:cNvCxnSpPr>
          <p:nvPr/>
        </p:nvCxnSpPr>
        <p:spPr>
          <a:xfrm rot="16200000" flipH="1">
            <a:off x="392877" y="3679033"/>
            <a:ext cx="392909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036347" y="1750207"/>
            <a:ext cx="3857652" cy="378621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28662" y="642918"/>
            <a:ext cx="1229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золото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00694" y="571480"/>
            <a:ext cx="1113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слюда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161</TotalTime>
  <Words>618</Words>
  <Application>Microsoft Office PowerPoint</Application>
  <PresentationFormat>Экран (4:3)</PresentationFormat>
  <Paragraphs>51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     Игра - аукцион по теме: "Как используют                    природные ресурсы?" </vt:lpstr>
      <vt:lpstr> Игра - аукцион по экологии. Тема: "Как используют природные ресурсы?" </vt:lpstr>
      <vt:lpstr>Слайд 3</vt:lpstr>
      <vt:lpstr>Ход занятия:</vt:lpstr>
      <vt:lpstr>Второй тур. Блиц - игра.</vt:lpstr>
      <vt:lpstr>Вопросы первого тура</vt:lpstr>
      <vt:lpstr>Вопросы блиц турнира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йцу</dc:creator>
  <cp:lastModifiedBy>йцу</cp:lastModifiedBy>
  <cp:revision>18</cp:revision>
  <dcterms:created xsi:type="dcterms:W3CDTF">2021-10-19T13:25:21Z</dcterms:created>
  <dcterms:modified xsi:type="dcterms:W3CDTF">2021-10-20T13:02:59Z</dcterms:modified>
</cp:coreProperties>
</file>