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339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6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44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9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3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4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8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9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5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0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7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4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1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6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0D31C3-440D-48F2-AA65-63E7AC17B4C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F15CEF-A5E8-4B8C-805E-9129C9C47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7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5" y="1476318"/>
            <a:ext cx="3150746" cy="2363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4033" y="685800"/>
            <a:ext cx="7778650" cy="137759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_л_ век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4153" y="1803571"/>
            <a:ext cx="7982712" cy="331118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Живое существо, обладающее мышлением, речью, способностью создавать орудия и пользоваться ими в процессе общественного труда.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071438" y="685800"/>
            <a:ext cx="243840" cy="20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58412" y="787908"/>
            <a:ext cx="1240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528" y="813427"/>
            <a:ext cx="1240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1460" y="1216030"/>
            <a:ext cx="67955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человечек,  человечишко, человечище, бесчеловечный,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человечный, очеловечить, 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по-человечески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460" y="202801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 число: 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днокоренные слова:</a:t>
            </a:r>
          </a:p>
          <a:p>
            <a:pPr>
              <a:lnSpc>
                <a:spcPct val="150000"/>
              </a:lnSpc>
            </a:pPr>
            <a:endParaRPr lang="ru-RU" sz="36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36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Синонимы: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Антонимы:</a:t>
            </a:r>
            <a:endParaRPr lang="ru-RU" sz="3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8631" y="417028"/>
            <a:ext cx="322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6134" y="3706587"/>
            <a:ext cx="679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ичность, индивид, персона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6133" y="4381575"/>
            <a:ext cx="679557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животное, зверь.</a:t>
            </a:r>
            <a:endParaRPr lang="ru-RU" sz="32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1148" y="1261782"/>
            <a:ext cx="11226188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 птица пером, 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ч_л_век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умом.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4" r="99184"/>
                    </a14:imgEffect>
                  </a14:imgLayer>
                </a14:imgProps>
              </a:ext>
            </a:extLst>
          </a:blip>
          <a:srcRect r="3112"/>
          <a:stretch/>
        </p:blipFill>
        <p:spPr>
          <a:xfrm>
            <a:off x="7315200" y="3284352"/>
            <a:ext cx="2963538" cy="29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47</TotalTime>
  <Words>67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Impact</vt:lpstr>
      <vt:lpstr>Times New Roman</vt:lpstr>
      <vt:lpstr>Главное мероприятие</vt:lpstr>
      <vt:lpstr>Презентация PowerPoint</vt:lpstr>
      <vt:lpstr>Ч _л_ век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5</cp:revision>
  <dcterms:created xsi:type="dcterms:W3CDTF">2023-06-14T05:00:48Z</dcterms:created>
  <dcterms:modified xsi:type="dcterms:W3CDTF">2023-06-14T05:47:56Z</dcterms:modified>
</cp:coreProperties>
</file>