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2" r:id="rId8"/>
    <p:sldId id="265" r:id="rId9"/>
    <p:sldId id="264" r:id="rId10"/>
    <p:sldId id="261" r:id="rId11"/>
    <p:sldId id="266" r:id="rId12"/>
    <p:sldId id="268" r:id="rId13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8B65DB-B10C-4647-A5A3-B0BDBB5AE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D97F27-D798-4345-9595-CE768D61F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982D24-20AA-46B7-A61F-1E0D46E9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0D004C-F286-4F7C-A26F-543FC06D7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E7EE52-5EBC-4FE4-94A5-3597B26B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477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E9474F-4932-4C67-A0D6-F21BBC4EF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DBA692-E5D5-49CA-AC9D-B457FC4ED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BC46F4-09E8-4EE1-9980-D3F5E3D7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30AE8D-49E0-48C1-B755-31E2DA92E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8B17BA-6952-4BBC-A1D8-9C803507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1659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4DB7C8-FB4A-401B-BF8F-20DDE51B1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D8BD927-5F68-4D8A-9D02-F241420F6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894E4A-897D-4608-9AEC-E76635309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C02134-52A7-444A-8833-37E07C30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6483B7-B419-4C15-BFA0-5C90F9B2A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8943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E1E11-BA82-4B1C-8A71-20636F1CD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E3986F-6E28-4487-9612-6143F2514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841321-C6CF-474F-85A1-3D755541B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09CDAD-864D-447F-AA0E-EF110A65E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EF5DBD-2FCD-4CA3-AB22-F3D78041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2773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B1C186-A3B3-4A2F-8F04-B17B0ECE9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0B0B3F-41A1-4E89-B985-61D579210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3F04C4-EC7E-455D-8F62-AFCAF863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F8F357-2677-4F5F-8465-F1F6F86E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B9CCAF-FF61-478B-B33D-F8FBAB526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5247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B93D58-672E-4588-86E6-518A9C17B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A8EFB1-030B-4B59-9CEB-FC28DB9ED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B4B282-894F-4EC3-AE99-48FC4A1E8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538B26-EFDD-49F2-AEF5-5A1551AA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788753-FAD4-43C3-8B02-188AD84E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0D362C-C4A9-4D12-B8E4-8E4AC7FF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626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59BE9D-2BBC-4D14-A93F-E1BBD7CB7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EF5D57-BE18-48D4-AE9B-A46E84EB0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BB5A12-A8F7-4676-9455-63C111B2F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B9742E8-D9D1-4CEF-8692-52884B2A9E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B985499-C14E-4EEC-BC09-335D1A6CE1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56F70F-BEC2-481F-8D38-68E656079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91839D-28A3-4A1C-B9D8-53997F388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557731-0AB1-4AC8-B2BC-256956DD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86697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36D5E8-E269-4BF3-93EE-F7645E46E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726E75A-5106-45F8-8919-B4DBA7AC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B3BA78-B956-4296-BEF5-A75148C05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4B3CCA3-345A-4261-B748-946BEA1B4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17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51FC3C6-1B2A-4A5B-A472-F9F11B8EE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1404BF3-45DF-47D1-A8F1-97207D47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468B19-F02B-4CBA-8FA9-E7FD9338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126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455D5F-92B5-4986-92C0-FF574AFE8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20740A-2342-4708-B21A-B0C87B5E5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E3B5BE3-89F7-4DF6-BD56-6AA739B8E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BD2607-C10D-4845-BFAD-93E2293A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48455A-7ACF-45D9-A60A-9A1572B0D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DCE3B5-7EDD-4762-86D4-03D80366C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6721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8EE7F-47A1-4983-8200-37DC4A28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51EDA0-3CA4-4C1E-A8B4-2813E676D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5E0616-1708-4B86-B52E-95E694DAA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8AB87A-16C0-4256-BA19-14900400D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452BB9-34F6-467E-ADED-45B4A892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F2A963-B642-4CAB-ADB4-CB4D67F8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03937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eb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EAC094-E20B-4D77-8F43-70C0EEA9A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AA7495-B63C-40CF-B8D6-38EBA0307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C6C34-36F7-4EAD-AC47-9A35548BC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DD71B-0700-49FE-B8E1-151F04DC0928}" type="datetimeFigureOut">
              <a:rPr lang="ru-UA" smtClean="0"/>
              <a:t>06.01.2024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EEC0AD-2537-45B5-B9B3-C292A32D24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C1C7DB-21A3-44D2-A7B2-601382360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BED89-4730-473D-8D9A-20082E63E21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258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eb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eb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eb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7F81F-066D-4D94-A7CC-DC71733A5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0959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Обеспечение электробезопасности на предприятиях общественного питания</a:t>
            </a:r>
            <a:endParaRPr lang="ru-UA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1D68C77-EF1F-4BFA-9B0D-C7FDA0F11B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031958"/>
            <a:ext cx="5755105" cy="360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464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1989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мероприятиям по предупреждению электротравматизма на предприятиях общественного питания относятся:</a:t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устройство защитного заземления, зануления, отключения;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инструктаж и обучение работников правилам электробезопасности;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допуск к обслуживанию электроустановок лиц, имеющих соответствующую квалификацию; ограждение токоведущих частей; применение тока безопасного напряжения; применение средств индивидуальной защиты. При влажной обработке помещений нельзя забывать о том, что струя воды и влажная тряпка являются хорошими проводниками электричества. Поэтому на электродвигатели и подводящие устройства не разрешается класть влажную спецодежду и металлические предметы. Категорически запрещается вместо перегоревших предохранителей вставлять «жучки».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573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177649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нормативными документами в сфере электробезопасности являются: приказ Минтруда России от 24.07.2013 № 328н «Об утверждении Правил по охране труда при эксплуатации электроустановок»; приказ Минэнерго России от 13.01.2003 № 6 «Об утверждении Правил технической эксплуатации электроустановок потребителей». В соответствии с вышеуказанными актами работодатели обязаны проводить инструктажи по электробезопасности с присвоением и (или) подтверждением работнику соответствующей группы.</a:t>
            </a:r>
            <a:endParaRPr lang="ru-UA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17EBF05-4AB0-4F82-8512-F48D24B45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581" y="2527967"/>
            <a:ext cx="7263398" cy="418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49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21" y="365125"/>
            <a:ext cx="11947358" cy="1391486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правил технической эксплуатации электроустановок и техники безопасности при их обслуживании проверяют ежегодно у персонала, обслуживающего действующие электроустановки или выполняющего в них наладочные, электромонтажные и ремонтные работы или испытания, а также улиц, организующих эти работы или оформляющих наряды на них. Инженерно-технические работники, не относящиеся к перечисленному персоналу, проходят проверку знаний раз в 3 года. Результаты успешной проверки отмечают в удостоверении, где указывают присвоенную владельцу группу и дату проверки.</a:t>
            </a:r>
            <a:endParaRPr lang="ru-UA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DC8E52-7B21-4DC3-B94F-D7DB7A90B5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758" y="2310730"/>
            <a:ext cx="8694821" cy="372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0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F8DA13-763C-4F63-9E07-18B880389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0696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Электробезопасность – это организованная система мер и технических средств, созданная для предотвращения нежелательного и вредного для здоровья человека воздействия от электрического тока, электрической дуги, электромагнитного поля и статического электричества на производстве или в быту</a:t>
            </a:r>
            <a:endParaRPr lang="ru-UA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137B0A5-DAD9-4EF9-955B-FA5174872F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948" y="1876925"/>
            <a:ext cx="7287126" cy="4776537"/>
          </a:xfrm>
        </p:spPr>
      </p:pic>
    </p:spTree>
    <p:extLst>
      <p:ext uri="{BB962C8B-B14F-4D97-AF65-F5344CB8AC3E}">
        <p14:creationId xmlns:p14="http://schemas.microsoft.com/office/powerpoint/2010/main" val="366373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0C954F4D-23FD-4691-AAF9-D48BB97C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1207334"/>
            <a:ext cx="11682663" cy="449563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предприятиях общественного питания для приготовления и отпуска пищи используются различные виды электрооборудования, что требует от работников хорошего знания основ электробезопасности.</a:t>
            </a:r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 производственные помещения подразделяются на: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сухие, нормальные, влажные, сырые, жаркие и пыльные.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Учитывая эти признаки, помещения подразделяют на три категории по степени опасности поражения током.</a:t>
            </a:r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 повышенной опасности.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помещении отсутствуют условия, создающие повышенную или особую опасность.</a:t>
            </a:r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повышенной опасностью.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помещения характерно наличие одного из следующих условий: сырость, проводящая пыль, высокая температура и т. д.</a:t>
            </a:r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Особо опасные.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 характеризуются наличием одного из следующих условий: особая сырость, загазованность, запыленность и т. д.</a:t>
            </a:r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972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Поражение электротоком в основном происходит при работе с оборудованием, которое оказалось под напряжением, в результате пробоя изоляции при случайном прикосновении к незащищенным токоведущим частям, а также при неисправности защитного заземления, когда вследствие нарушения изоляции напряжение переходит на металлические части машины или теплового аппарата.</a:t>
            </a:r>
            <a:endParaRPr lang="ru-UA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5E32681-C113-4B95-BDD0-ACD0314750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411" y="2141621"/>
            <a:ext cx="6942221" cy="4572000"/>
          </a:xfrm>
        </p:spPr>
      </p:pic>
    </p:spTree>
    <p:extLst>
      <p:ext uri="{BB962C8B-B14F-4D97-AF65-F5344CB8AC3E}">
        <p14:creationId xmlns:p14="http://schemas.microsoft.com/office/powerpoint/2010/main" val="281945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50A5F6D-72D3-43A2-ACC9-72B0A42D6068}"/>
              </a:ext>
            </a:extLst>
          </p:cNvPr>
          <p:cNvSpPr/>
          <p:nvPr/>
        </p:nvSpPr>
        <p:spPr>
          <a:xfrm>
            <a:off x="1864895" y="397043"/>
            <a:ext cx="8073189" cy="175661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Действие электротока на человеческий организм может быть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EDA77C8-427A-47F5-A3C4-8EE38F3930A4}"/>
              </a:ext>
            </a:extLst>
          </p:cNvPr>
          <p:cNvSpPr/>
          <p:nvPr/>
        </p:nvSpPr>
        <p:spPr>
          <a:xfrm>
            <a:off x="1467853" y="2751221"/>
            <a:ext cx="2322094" cy="166035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тепловым (ожоги электрической дугой)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024BA26A-C59D-486A-B5CA-CEBEC62F1D98}"/>
              </a:ext>
            </a:extLst>
          </p:cNvPr>
          <p:cNvSpPr/>
          <p:nvPr/>
        </p:nvSpPr>
        <p:spPr>
          <a:xfrm>
            <a:off x="5193632" y="2751221"/>
            <a:ext cx="2322094" cy="166035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механическим (разрыв тканей)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0A082559-91CD-48B6-8057-3E419C2BBCDB}"/>
              </a:ext>
            </a:extLst>
          </p:cNvPr>
          <p:cNvSpPr/>
          <p:nvPr/>
        </p:nvSpPr>
        <p:spPr>
          <a:xfrm>
            <a:off x="7379368" y="4772529"/>
            <a:ext cx="2322094" cy="166035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комплексным (несколько воздействий одновременно)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A69D1B8F-E3BC-4FB4-BDDE-DCF4836E1064}"/>
              </a:ext>
            </a:extLst>
          </p:cNvPr>
          <p:cNvSpPr/>
          <p:nvPr/>
        </p:nvSpPr>
        <p:spPr>
          <a:xfrm>
            <a:off x="9224211" y="2707105"/>
            <a:ext cx="2322094" cy="166035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биологическим (поражение нервных центров)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5EEB7E61-75A2-4440-BFBC-22DA7EC55DD4}"/>
              </a:ext>
            </a:extLst>
          </p:cNvPr>
          <p:cNvSpPr/>
          <p:nvPr/>
        </p:nvSpPr>
        <p:spPr>
          <a:xfrm>
            <a:off x="2737186" y="4812631"/>
            <a:ext cx="2322094" cy="166035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физико-химическим (электролиз — разложение крови)</a:t>
            </a:r>
            <a:endParaRPr lang="ru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7CF0D029-F2C5-4640-9A13-B0713BADCFDF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5901490" y="2153653"/>
            <a:ext cx="453189" cy="59756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8E22E773-3947-4235-A7F4-D51610DB45A3}"/>
              </a:ext>
            </a:extLst>
          </p:cNvPr>
          <p:cNvCxnSpPr/>
          <p:nvPr/>
        </p:nvCxnSpPr>
        <p:spPr>
          <a:xfrm flipH="1">
            <a:off x="3152274" y="2141621"/>
            <a:ext cx="481263" cy="697832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324FDE54-705C-4458-83FD-2925BE86FB7F}"/>
              </a:ext>
            </a:extLst>
          </p:cNvPr>
          <p:cNvCxnSpPr>
            <a:cxnSpLocks/>
          </p:cNvCxnSpPr>
          <p:nvPr/>
        </p:nvCxnSpPr>
        <p:spPr>
          <a:xfrm flipH="1">
            <a:off x="4397542" y="2153653"/>
            <a:ext cx="499312" cy="276726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7AF15D67-C0CF-4426-AF13-67BC9E1D5067}"/>
              </a:ext>
            </a:extLst>
          </p:cNvPr>
          <p:cNvCxnSpPr/>
          <p:nvPr/>
        </p:nvCxnSpPr>
        <p:spPr>
          <a:xfrm>
            <a:off x="7940842" y="2141621"/>
            <a:ext cx="433137" cy="26710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80FC24D3-53D0-442D-8F5A-4C4DE6737601}"/>
              </a:ext>
            </a:extLst>
          </p:cNvPr>
          <p:cNvCxnSpPr>
            <a:endCxn id="8" idx="1"/>
          </p:cNvCxnSpPr>
          <p:nvPr/>
        </p:nvCxnSpPr>
        <p:spPr>
          <a:xfrm>
            <a:off x="8540415" y="2153653"/>
            <a:ext cx="1023859" cy="79660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917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583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 поражения электрическим током подразделяются на два вида: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электрические травмы и электрические удары.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опасны электрические удары, так как они вызывают нарушение физиологических процессов в организме, вплоть до паралича нервных центров, управляющих дыханием и сердечной деятельностью. Степень поражения зависит от величины и частоты тока, продолжительности его воздействия и индивидуальных особенностей пострадавшего.</a:t>
            </a:r>
            <a:b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и общие средства защиты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поражения электрическим током.</a:t>
            </a:r>
            <a:b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индивидуальным средствам защиты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резиновые диэлектрические перчатки, галоши, коврики, изолирующие подставки, монтерский инструмент с деревянными ручками и т. д.</a:t>
            </a:r>
            <a:b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общим средствам защиты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поражения током относятся защитное заземление, зануление и отключение.</a:t>
            </a:r>
            <a:b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019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Защитное заземление 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надежный электроконтакт между электрооборудованием и землей. Для этого глубоко в землю забиваются металлические стержни длиной 1,5...2,5 м и диаметром 25...50 мм, соединенные между собой. К ним подсоединяют корпуса электрооборудования, а также электродвигатели, трансформаторы, щиты управления. Заземлители могут быть и естественными. Это металлические конструкции, арматура железобетонных зданий и другие металлические предметы, имеющие достаточную и постоянную поверхность соприкосновения с землей.</a:t>
            </a:r>
            <a:endParaRPr lang="ru-UA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4C5DA91-C9F7-4B04-9631-521CFDBFC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158" y="2189746"/>
            <a:ext cx="6821905" cy="443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132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32" y="365125"/>
            <a:ext cx="11586410" cy="165618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Защитное зануление 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вместо защитного заземления в электросистемах с напряжением до 1000 В, в сетях с заземляющей нейтралью. Защитное зануление представляет собой соединение корпуса электрооборудования с неоднократным заземлением нулевым проводом. При повреждении изоляции корпус электрооборудования оказывается под напряжением. В результате пробоя происходит короткое замыкание между фазным и нулевым проводами. Через предохранитель проходит большой ток, который может вызвать перегорание предохранителя или отключить автоматический переключатель. Оборудование будет отключено, и прикосновение к нему станет безопасным.</a:t>
            </a:r>
            <a:endParaRPr lang="ru-UA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ED7E72-4271-4190-AA75-6F57421BA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443" y="2335463"/>
            <a:ext cx="6990346" cy="43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898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A40DC-D93A-44CC-9D0F-2E23F2C5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347" y="365125"/>
            <a:ext cx="11851106" cy="169227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Защитное отключение 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— наиболее совершенный способ защиты, который успешно действует при любых, напряжениях в сети.</a:t>
            </a:r>
            <a:b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замыкании электрооборудования на корпус срабатывает специальная автоматическая установка, в которой при появлении напряжения на зажимах электромагнитной катушки моментально срабатывают выключатели. Так происходит отключение повреждённого участка цепи.</a:t>
            </a:r>
            <a:b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EC2103-A947-4B3A-94B5-6F7B517CE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252" y="2142957"/>
            <a:ext cx="7038473" cy="452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0787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816</Words>
  <Application>Microsoft Office PowerPoint</Application>
  <PresentationFormat>Широкоэкранный</PresentationFormat>
  <Paragraphs>17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Impact</vt:lpstr>
      <vt:lpstr>Times New Roman</vt:lpstr>
      <vt:lpstr>Тема Office</vt:lpstr>
      <vt:lpstr>Обеспечение электробезопасности на предприятиях общественного питания</vt:lpstr>
      <vt:lpstr>Электробезопасность – это организованная система мер и технических средств, созданная для предотвращения нежелательного и вредного для здоровья человека воздействия от электрического тока, электрической дуги, электромагнитного поля и статического электричества на производстве или в быту</vt:lpstr>
      <vt:lpstr>На предприятиях общественного питания для приготовления и отпуска пищи используются различные виды электрооборудования, что требует от работников хорошего знания основ электробезопасности. Все производственные помещения подразделяются на: сухие, нормальные, влажные, сырые, жаркие и пыльные. Учитывая эти признаки, помещения подразделяют на три категории по степени опасности поражения током. Без повышенной опасности. В помещении отсутствуют условия, создающие повышенную или особую опасность. С повышенной опасностью. Для помещения характерно наличие одного из следующих условий: сырость, проводящая пыль, высокая температура и т. д. Особо опасные. Помещения характеризуются наличием одного из следующих условий: особая сырость, загазованность, запыленность и т. д. </vt:lpstr>
      <vt:lpstr>Поражение электротоком в основном происходит при работе с оборудованием, которое оказалось под напряжением, в результате пробоя изоляции при случайном прикосновении к незащищенным токоведущим частям, а также при неисправности защитного заземления, когда вследствие нарушения изоляции напряжение переходит на металлические части машины или теплового аппарата.</vt:lpstr>
      <vt:lpstr>Презентация PowerPoint</vt:lpstr>
      <vt:lpstr>Все поражения электрическим током подразделяются на два вида: электрические травмы и электрические удары. Наиболее опасны электрические удары, так как они вызывают нарушение физиологических процессов в организме, вплоть до паралича нервных центров, управляющих дыханием и сердечной деятельностью. Степень поражения зависит от величины и частоты тока, продолжительности его воздействия и индивидуальных особенностей пострадавшего. Различают индивидуальные и общие средства защиты от поражения электрическим током. К индивидуальным средствам защиты относятся резиновые диэлектрические перчатки, галоши, коврики, изолирующие подставки, монтерский инструмент с деревянными ручками и т. д. К общим средствам защиты от поражения током относятся защитное заземление, зануление и отключение. </vt:lpstr>
      <vt:lpstr>Защитное заземление создает надежный электроконтакт между электрооборудованием и землей. Для этого глубоко в землю забиваются металлические стержни длиной 1,5...2,5 м и диаметром 25...50 мм, соединенные между собой. К ним подсоединяют корпуса электрооборудования, а также электродвигатели, трансформаторы, щиты управления. Заземлители могут быть и естественными. Это металлические конструкции, арматура железобетонных зданий и другие металлические предметы, имеющие достаточную и постоянную поверхность соприкосновения с землей.</vt:lpstr>
      <vt:lpstr>Защитное зануление применяют вместо защитного заземления в электросистемах с напряжением до 1000 В, в сетях с заземляющей нейтралью. Защитное зануление представляет собой соединение корпуса электрооборудования с неоднократным заземлением нулевым проводом. При повреждении изоляции корпус электрооборудования оказывается под напряжением. В результате пробоя происходит короткое замыкание между фазным и нулевым проводами. Через предохранитель проходит большой ток, который может вызвать перегорание предохранителя или отключить автоматический переключатель. Оборудование будет отключено, и прикосновение к нему станет безопасным.</vt:lpstr>
      <vt:lpstr>Защитное отключение — наиболее совершенный способ защиты, который успешно действует при любых, напряжениях в сети. При замыкании электрооборудования на корпус срабатывает специальная автоматическая установка, в которой при появлении напряжения на зажимах электромагнитной катушки моментально срабатывают выключатели. Так происходит отключение повреждённого участка цепи. </vt:lpstr>
      <vt:lpstr>К мероприятиям по предупреждению электротравматизма на предприятиях общественного питания относятся: - устройство защитного заземления, зануления, отключения; - инструктаж и обучение работников правилам электробезопасности; - допуск к обслуживанию электроустановок лиц, имеющих соответствующую квалификацию; ограждение токоведущих частей; применение тока безопасного напряжения; применение средств индивидуальной защиты. При влажной обработке помещений нельзя забывать о том, что струя воды и влажная тряпка являются хорошими проводниками электричества. Поэтому на электродвигатели и подводящие устройства не разрешается класть влажную спецодежду и металлические предметы. Категорически запрещается вместо перегоревших предохранителей вставлять «жучки». </vt:lpstr>
      <vt:lpstr>Основными нормативными документами в сфере электробезопасности являются: приказ Минтруда России от 24.07.2013 № 328н «Об утверждении Правил по охране труда при эксплуатации электроустановок»; приказ Минэнерго России от 13.01.2003 № 6 «Об утверждении Правил технической эксплуатации электроустановок потребителей». В соответствии с вышеуказанными актами работодатели обязаны проводить инструктажи по электробезопасности с присвоением и (или) подтверждением работнику соответствующей группы.</vt:lpstr>
      <vt:lpstr>Знания правил технической эксплуатации электроустановок и техники безопасности при их обслуживании проверяют ежегодно у персонала, обслуживающего действующие электроустановки или выполняющего в них наладочные, электромонтажные и ремонтные работы или испытания, а также улиц, организующих эти работы или оформляющих наряды на них. Инженерно-технические работники, не относящиеся к перечисленному персоналу, проходят проверку знаний раз в 3 года. Результаты успешной проверки отмечают в удостоверении, где указывают присвоенную владельцу группу и дату проверки.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Методст</dc:creator>
  <cp:lastModifiedBy>Методст</cp:lastModifiedBy>
  <cp:revision>3</cp:revision>
  <dcterms:created xsi:type="dcterms:W3CDTF">2024-01-06T16:11:28Z</dcterms:created>
  <dcterms:modified xsi:type="dcterms:W3CDTF">2024-01-06T19:04:03Z</dcterms:modified>
</cp:coreProperties>
</file>