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6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4" r:id="rId11"/>
    <p:sldId id="262" r:id="rId12"/>
    <p:sldId id="266" r:id="rId13"/>
    <p:sldId id="268" r:id="rId14"/>
    <p:sldId id="270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882B0-3EED-4DF9-A9D1-1FD3C8B0A886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73DEB-D0D5-4342-872B-D5DFBE0F5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61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5F04F8-1222-489F-8518-E6EC144D401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A9836C-787B-40A8-BD91-EDCECB858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04F8-1222-489F-8518-E6EC144D401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836C-787B-40A8-BD91-EDCECB858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04F8-1222-489F-8518-E6EC144D401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836C-787B-40A8-BD91-EDCECB858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04F8-1222-489F-8518-E6EC144D401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836C-787B-40A8-BD91-EDCECB8582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04F8-1222-489F-8518-E6EC144D401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836C-787B-40A8-BD91-EDCECB8582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04F8-1222-489F-8518-E6EC144D401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836C-787B-40A8-BD91-EDCECB8582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04F8-1222-489F-8518-E6EC144D401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836C-787B-40A8-BD91-EDCECB858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04F8-1222-489F-8518-E6EC144D401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836C-787B-40A8-BD91-EDCECB8582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04F8-1222-489F-8518-E6EC144D401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836C-787B-40A8-BD91-EDCECB858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95F04F8-1222-489F-8518-E6EC144D401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836C-787B-40A8-BD91-EDCECB858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5F04F8-1222-489F-8518-E6EC144D401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A9836C-787B-40A8-BD91-EDCECB8582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5F04F8-1222-489F-8518-E6EC144D401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A9836C-787B-40A8-BD91-EDCECB858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185" y="260648"/>
            <a:ext cx="7772400" cy="125369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4"/>
                </a:solidFill>
              </a:rPr>
              <a:t>«</a:t>
            </a:r>
            <a:r>
              <a:rPr lang="ru-RU" sz="2400" dirty="0" smtClean="0">
                <a:solidFill>
                  <a:schemeClr val="accent4"/>
                </a:solidFill>
              </a:rPr>
              <a:t>Такие разные профессии»</a:t>
            </a:r>
            <a:br>
              <a:rPr lang="ru-RU" sz="2400" dirty="0" smtClean="0">
                <a:solidFill>
                  <a:schemeClr val="accent4"/>
                </a:solidFill>
              </a:rPr>
            </a:br>
            <a:r>
              <a:rPr lang="ru-RU" sz="1800" dirty="0" smtClean="0">
                <a:solidFill>
                  <a:schemeClr val="accent4"/>
                </a:solidFill>
              </a:rPr>
              <a:t> </a:t>
            </a:r>
            <a:r>
              <a:rPr lang="ru-RU" sz="1800" dirty="0" smtClean="0">
                <a:solidFill>
                  <a:schemeClr val="accent4"/>
                </a:solidFill>
              </a:rPr>
              <a:t>Подготовила: </a:t>
            </a:r>
            <a:r>
              <a:rPr lang="ru-RU" sz="1800" dirty="0">
                <a:solidFill>
                  <a:schemeClr val="accent4"/>
                </a:solidFill>
              </a:rPr>
              <a:t>воспитатель </a:t>
            </a:r>
            <a:r>
              <a:rPr lang="ru-RU" sz="1800" dirty="0" smtClean="0">
                <a:solidFill>
                  <a:schemeClr val="accent4"/>
                </a:solidFill>
              </a:rPr>
              <a:t>Панфилова Елена Сергеевна</a:t>
            </a:r>
            <a:endParaRPr lang="ru-RU" sz="1800" dirty="0">
              <a:solidFill>
                <a:schemeClr val="accent4"/>
              </a:solidFill>
            </a:endParaRPr>
          </a:p>
        </p:txBody>
      </p:sp>
      <p:pic>
        <p:nvPicPr>
          <p:cNvPr id="4" name="Рисунок 3" descr="Картинки разных профессий для дет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1452"/>
            <a:ext cx="7272808" cy="5133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8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Полицейский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8194" name="Picture 2" descr="ПРОФЕССИИ В КАРТИНКАХ. Обсуждение на LiveInternet - Российский Сервис Онлайн-Днев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632879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2690336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Полицейский по форме одет,</a:t>
            </a:r>
          </a:p>
          <a:p>
            <a:r>
              <a:rPr lang="ru-RU" b="1" dirty="0">
                <a:solidFill>
                  <a:schemeClr val="accent4"/>
                </a:solidFill>
              </a:rPr>
              <a:t>Даст всегда только дельный совет,</a:t>
            </a:r>
          </a:p>
          <a:p>
            <a:r>
              <a:rPr lang="ru-RU" b="1" dirty="0">
                <a:solidFill>
                  <a:schemeClr val="accent4"/>
                </a:solidFill>
              </a:rPr>
              <a:t>На красный свет ты не ходи!</a:t>
            </a:r>
          </a:p>
          <a:p>
            <a:r>
              <a:rPr lang="ru-RU" b="1" dirty="0">
                <a:solidFill>
                  <a:schemeClr val="accent4"/>
                </a:solidFill>
              </a:rPr>
              <a:t>И хорошо себя веди!</a:t>
            </a:r>
          </a:p>
          <a:p>
            <a:r>
              <a:rPr lang="ru-RU" b="1" dirty="0">
                <a:solidFill>
                  <a:schemeClr val="accent4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521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Парикмахер</a:t>
            </a:r>
            <a:endParaRPr lang="ru-RU" dirty="0"/>
          </a:p>
        </p:txBody>
      </p:sp>
      <p:pic>
        <p:nvPicPr>
          <p:cNvPr id="5122" name="Picture 2" descr="Профессия парикмахе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52596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2828836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Чтоб красивым быть, опрятным,</a:t>
            </a:r>
          </a:p>
          <a:p>
            <a:r>
              <a:rPr lang="ru-RU" b="1" dirty="0">
                <a:solidFill>
                  <a:schemeClr val="accent4"/>
                </a:solidFill>
              </a:rPr>
              <a:t>Волосы держать в порядке,</a:t>
            </a:r>
          </a:p>
          <a:p>
            <a:r>
              <a:rPr lang="ru-RU" b="1" dirty="0">
                <a:solidFill>
                  <a:schemeClr val="accent4"/>
                </a:solidFill>
              </a:rPr>
              <a:t>Стрижки делает, прически,</a:t>
            </a:r>
          </a:p>
          <a:p>
            <a:r>
              <a:rPr lang="ru-RU" b="1" dirty="0">
                <a:solidFill>
                  <a:schemeClr val="accent4"/>
                </a:solidFill>
              </a:rPr>
              <a:t>Мастер ножниц и расчески!</a:t>
            </a:r>
          </a:p>
        </p:txBody>
      </p:sp>
    </p:spTree>
    <p:extLst>
      <p:ext uri="{BB962C8B-B14F-4D97-AF65-F5344CB8AC3E}">
        <p14:creationId xmlns:p14="http://schemas.microsoft.com/office/powerpoint/2010/main" val="240717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4"/>
                </a:solidFill>
                <a:effectLst/>
              </a:rPr>
              <a:t>Давайте поиграем?</a:t>
            </a:r>
            <a:br>
              <a:rPr lang="ru-RU" b="0" dirty="0" smtClean="0">
                <a:solidFill>
                  <a:schemeClr val="accent4"/>
                </a:solidFill>
                <a:effectLst/>
              </a:rPr>
            </a:br>
            <a:r>
              <a:rPr lang="ru-RU" b="0" dirty="0" smtClean="0">
                <a:solidFill>
                  <a:schemeClr val="accent4"/>
                </a:solidFill>
                <a:effectLst/>
              </a:rPr>
              <a:t>Чьи это атрибуты?</a:t>
            </a:r>
            <a:endParaRPr lang="ru-RU" b="0" dirty="0">
              <a:solidFill>
                <a:schemeClr val="accent4"/>
              </a:solidFill>
              <a:effectLst/>
            </a:endParaRPr>
          </a:p>
        </p:txBody>
      </p:sp>
      <p:pic>
        <p:nvPicPr>
          <p:cNvPr id="1028" name="Picture 4" descr="Колпаки поварские, колпак поварской, спецодежда повара, одежда поварская - Купить Колпаки поварские, колпак поварской, спецодеж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1359065"/>
            <a:ext cx="2232248" cy="18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01IGR.ru - купите развивающие игрушки для детей, Купить настольные игры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26" y="1685286"/>
            <a:ext cx="186232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517211"/>
            <a:ext cx="2880320" cy="190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Материалы за 22.11.2012 &quot; Next24 - Информационно-инновационный портал Беларус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75" y="3228764"/>
            <a:ext cx="2192231" cy="21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8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апорожцы приготовили подарки для Януковича и Азарова - метлу и лопату :: Новости N - Николаевские новост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0805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3-tub-ru.yandex.net/i?id=f826f3ac7f048e7d3649ca9c05b09964-56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338437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мпания КРЫМТРЕЙД, Оптовая торговля, Контакты - Компания КРЫМТРЕЙ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139022" cy="27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говорим об ушах. Чем слушаете? Профсоюз студентов РНИМУ им. Н.И. Пирого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82740"/>
            <a:ext cx="3384376" cy="305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1800" b="1" dirty="0" smtClean="0">
                <a:solidFill>
                  <a:schemeClr val="accent4"/>
                </a:solidFill>
              </a:rPr>
              <a:t>Кто готовит щи, котлеты?</a:t>
            </a: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accent4"/>
                </a:solidFill>
              </a:rPr>
              <a:t>Кого благодарим за это? (</a:t>
            </a:r>
            <a:r>
              <a:rPr lang="ru-RU" sz="1800" b="1" dirty="0" smtClean="0">
                <a:solidFill>
                  <a:schemeClr val="accent4"/>
                </a:solidFill>
              </a:rPr>
              <a:t>повара)</a:t>
            </a:r>
            <a:endParaRPr lang="ru-RU" sz="1800" b="1" dirty="0" smtClean="0">
              <a:solidFill>
                <a:schemeClr val="accent4"/>
              </a:solidFill>
            </a:endParaRPr>
          </a:p>
          <a:p>
            <a:pPr marL="109728" indent="0">
              <a:buNone/>
            </a:pPr>
            <a:endParaRPr lang="ru-RU" sz="1800" b="1" dirty="0">
              <a:solidFill>
                <a:schemeClr val="accent4"/>
              </a:solidFill>
            </a:endParaRP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accent4"/>
                </a:solidFill>
              </a:rPr>
              <a:t>Кто все время за рулем?</a:t>
            </a: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accent4"/>
                </a:solidFill>
              </a:rPr>
              <a:t>Возит </a:t>
            </a:r>
            <a:r>
              <a:rPr lang="ru-RU" sz="1800" b="1" dirty="0" smtClean="0">
                <a:solidFill>
                  <a:schemeClr val="accent4"/>
                </a:solidFill>
              </a:rPr>
              <a:t>все, </a:t>
            </a:r>
            <a:r>
              <a:rPr lang="ru-RU" sz="1800" b="1" dirty="0" smtClean="0">
                <a:solidFill>
                  <a:schemeClr val="accent4"/>
                </a:solidFill>
              </a:rPr>
              <a:t>что нужно он?  (водитель)</a:t>
            </a:r>
          </a:p>
          <a:p>
            <a:pPr marL="109728" indent="0">
              <a:buNone/>
            </a:pPr>
            <a:endParaRPr lang="ru-RU" sz="1800" b="1" dirty="0">
              <a:solidFill>
                <a:schemeClr val="accent4"/>
              </a:solidFill>
            </a:endParaRP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accent4"/>
                </a:solidFill>
              </a:rPr>
              <a:t>Лечит, градусник поставит,</a:t>
            </a: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accent4"/>
                </a:solidFill>
              </a:rPr>
              <a:t>Все его ребята знают?  (доктор)</a:t>
            </a:r>
          </a:p>
          <a:p>
            <a:pPr marL="109728" indent="0">
              <a:buNone/>
            </a:pPr>
            <a:r>
              <a:rPr lang="ru-RU" sz="1800" b="1" dirty="0">
                <a:solidFill>
                  <a:schemeClr val="accent4"/>
                </a:solidFill>
              </a:rPr>
              <a:t> </a:t>
            </a:r>
            <a:endParaRPr lang="ru-RU" sz="1800" b="1" dirty="0" smtClean="0">
              <a:solidFill>
                <a:schemeClr val="accent4"/>
              </a:solidFill>
            </a:endParaRP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accent4"/>
                </a:solidFill>
              </a:rPr>
              <a:t>Кто приносит письма в дом?</a:t>
            </a: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accent4"/>
                </a:solidFill>
              </a:rPr>
              <a:t>Кто же это… (почтальон)</a:t>
            </a:r>
          </a:p>
          <a:p>
            <a:pPr marL="109728" indent="0">
              <a:buNone/>
            </a:pPr>
            <a:endParaRPr lang="ru-RU" sz="1800" b="1" dirty="0">
              <a:solidFill>
                <a:schemeClr val="accent4"/>
              </a:solidFill>
            </a:endParaRP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accent4"/>
                </a:solidFill>
              </a:rPr>
              <a:t>Как пожар, он, тут как тут</a:t>
            </a:r>
          </a:p>
          <a:p>
            <a:pPr marL="109728" indent="0">
              <a:buNone/>
            </a:pPr>
            <a:r>
              <a:rPr lang="ru-RU" sz="1800" b="1" dirty="0" smtClean="0">
                <a:solidFill>
                  <a:schemeClr val="accent4"/>
                </a:solidFill>
              </a:rPr>
              <a:t>Их,….. зовут (пожарные)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Загадки: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« О профессиях».</a:t>
            </a:r>
          </a:p>
          <a:p>
            <a:pPr marL="109728" indent="0" algn="ctr">
              <a:buNone/>
            </a:pPr>
            <a:r>
              <a:rPr lang="ru-RU" sz="1600" b="1" dirty="0" smtClean="0"/>
              <a:t>Н</a:t>
            </a:r>
            <a:r>
              <a:rPr lang="ru-RU" sz="1600" b="1" dirty="0" smtClean="0">
                <a:cs typeface="Andalus" panose="02020603050405020304" pitchFamily="18" charset="-78"/>
              </a:rPr>
              <a:t>а свете множество профессий!</a:t>
            </a: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Ты сможешь выбрать , кем захочешь стать!</a:t>
            </a: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Исследовать весь океан глубокий,</a:t>
            </a: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А может в космос к звездочкам летать.</a:t>
            </a:r>
          </a:p>
          <a:p>
            <a:pPr marL="109728" indent="0" algn="ctr">
              <a:buNone/>
            </a:pPr>
            <a:endParaRPr lang="ru-RU" sz="1600" b="1" dirty="0">
              <a:cs typeface="Andalus" panose="02020603050405020304" pitchFamily="18" charset="-78"/>
            </a:endParaRP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Быть может кто-то из ребят- художник,</a:t>
            </a: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Красивые пейзажи будет рисовать!</a:t>
            </a: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А кто-нибудь из Вас –пожарный,</a:t>
            </a: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И будет смело жизнь людей спасать!</a:t>
            </a:r>
          </a:p>
          <a:p>
            <a:pPr marL="109728" indent="0" algn="ctr">
              <a:buNone/>
            </a:pPr>
            <a:endParaRPr lang="ru-RU" sz="1600" b="1" dirty="0">
              <a:cs typeface="Andalus" panose="02020603050405020304" pitchFamily="18" charset="-78"/>
            </a:endParaRP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А может ты давно мечтаешь,</a:t>
            </a: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Чтоб все здоровы были на Земле!</a:t>
            </a: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Тогда ты точно будешь доктор,</a:t>
            </a: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И в раз прививки все отменишь детворе..</a:t>
            </a:r>
          </a:p>
          <a:p>
            <a:pPr marL="109728" indent="0" algn="ctr">
              <a:buNone/>
            </a:pPr>
            <a:endParaRPr lang="ru-RU" sz="1600" b="1" dirty="0">
              <a:cs typeface="Andalus" panose="02020603050405020304" pitchFamily="18" charset="-78"/>
            </a:endParaRP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Дорожек много-выбирай любую,</a:t>
            </a: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И пусть исполнится мечта твоя,</a:t>
            </a: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Но только не спеши, подумай,</a:t>
            </a:r>
          </a:p>
          <a:p>
            <a:pPr marL="109728" indent="0" algn="ctr">
              <a:buNone/>
            </a:pPr>
            <a:r>
              <a:rPr lang="ru-RU" sz="1600" b="1" dirty="0" smtClean="0">
                <a:cs typeface="Andalus" panose="02020603050405020304" pitchFamily="18" charset="-78"/>
              </a:rPr>
              <a:t>Какое дело будет радовать тебя!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2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Врач или доктор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Иллюстрация 13 из 16 для Рассказы по картинкам: Профессии Лабиринт - книги. Источник: Lyak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59"/>
            <a:ext cx="3398014" cy="494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2553376"/>
            <a:ext cx="4032448" cy="1500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Лечит, выпишет лекарство,</a:t>
            </a:r>
          </a:p>
          <a:p>
            <a:r>
              <a:rPr lang="ru-RU" b="1" dirty="0">
                <a:solidFill>
                  <a:schemeClr val="accent4"/>
                </a:solidFill>
              </a:rPr>
              <a:t>Будешь ты всегда здоров!</a:t>
            </a:r>
          </a:p>
          <a:p>
            <a:r>
              <a:rPr lang="ru-RU" b="1" dirty="0">
                <a:solidFill>
                  <a:schemeClr val="accent4"/>
                </a:solidFill>
              </a:rPr>
              <a:t>Чтоб не мучили болезни, </a:t>
            </a:r>
          </a:p>
          <a:p>
            <a:r>
              <a:rPr lang="ru-RU" b="1" dirty="0">
                <a:solidFill>
                  <a:schemeClr val="accent4"/>
                </a:solidFill>
              </a:rPr>
              <a:t>Не забудь про докторов!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chemeClr val="accent4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70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Повар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Презентация профессии &quot; ссылка на скачи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320480" cy="449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282883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Кто готовит, варит, жарит, </a:t>
            </a:r>
          </a:p>
          <a:p>
            <a:r>
              <a:rPr lang="ru-RU" b="1" dirty="0">
                <a:solidFill>
                  <a:schemeClr val="accent4"/>
                </a:solidFill>
              </a:rPr>
              <a:t>Повар-все ребята знают!</a:t>
            </a:r>
          </a:p>
          <a:p>
            <a:r>
              <a:rPr lang="ru-RU" b="1" dirty="0">
                <a:solidFill>
                  <a:schemeClr val="accent4"/>
                </a:solidFill>
              </a:rPr>
              <a:t>Вкусно, сытно всех накормит</a:t>
            </a:r>
          </a:p>
          <a:p>
            <a:r>
              <a:rPr lang="ru-RU" b="1" dirty="0">
                <a:solidFill>
                  <a:schemeClr val="accent4"/>
                </a:solidFill>
              </a:rPr>
              <a:t>Не останется голодных!</a:t>
            </a:r>
          </a:p>
        </p:txBody>
      </p:sp>
    </p:spTree>
    <p:extLst>
      <p:ext uri="{BB962C8B-B14F-4D97-AF65-F5344CB8AC3E}">
        <p14:creationId xmlns:p14="http://schemas.microsoft.com/office/powerpoint/2010/main" val="3728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Строитель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3074" name="Picture 2" descr="@дневники - sine ira et stud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54109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2828836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Кирпичи, бетон, песок,</a:t>
            </a:r>
          </a:p>
          <a:p>
            <a:r>
              <a:rPr lang="ru-RU" b="1" dirty="0">
                <a:solidFill>
                  <a:schemeClr val="accent4"/>
                </a:solidFill>
              </a:rPr>
              <a:t>Будет дом построен в срок.</a:t>
            </a:r>
          </a:p>
          <a:p>
            <a:r>
              <a:rPr lang="ru-RU" b="1" dirty="0">
                <a:solidFill>
                  <a:schemeClr val="accent4"/>
                </a:solidFill>
              </a:rPr>
              <a:t>В оранжевой он каске,</a:t>
            </a:r>
          </a:p>
          <a:p>
            <a:r>
              <a:rPr lang="ru-RU" b="1" dirty="0">
                <a:solidFill>
                  <a:schemeClr val="accent4"/>
                </a:solidFill>
              </a:rPr>
              <a:t>На стройке ведь опасно!</a:t>
            </a:r>
          </a:p>
        </p:txBody>
      </p:sp>
    </p:spTree>
    <p:extLst>
      <p:ext uri="{BB962C8B-B14F-4D97-AF65-F5344CB8AC3E}">
        <p14:creationId xmlns:p14="http://schemas.microsoft.com/office/powerpoint/2010/main" val="8077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Водитель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10242" name="Picture 2" descr="Музыка в стиле Шансон (Страница 804) MP3SORT.BI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442664" cy="380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282883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Он все время за рулем,</a:t>
            </a:r>
          </a:p>
          <a:p>
            <a:r>
              <a:rPr lang="ru-RU" b="1" dirty="0">
                <a:solidFill>
                  <a:schemeClr val="accent4"/>
                </a:solidFill>
              </a:rPr>
              <a:t>Возит все что нужно, он,</a:t>
            </a:r>
          </a:p>
          <a:p>
            <a:r>
              <a:rPr lang="ru-RU" b="1" dirty="0">
                <a:solidFill>
                  <a:schemeClr val="accent4"/>
                </a:solidFill>
              </a:rPr>
              <a:t>Кто это? Скажите?</a:t>
            </a:r>
          </a:p>
          <a:p>
            <a:r>
              <a:rPr lang="ru-RU" b="1" dirty="0">
                <a:solidFill>
                  <a:schemeClr val="accent4"/>
                </a:solidFill>
              </a:rPr>
              <a:t>Может быть…(водитель).</a:t>
            </a:r>
          </a:p>
        </p:txBody>
      </p:sp>
    </p:spTree>
    <p:extLst>
      <p:ext uri="{BB962C8B-B14F-4D97-AF65-F5344CB8AC3E}">
        <p14:creationId xmlns:p14="http://schemas.microsoft.com/office/powerpoint/2010/main" val="7379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Почтальон</a:t>
            </a:r>
            <a:endParaRPr lang="ru-RU" dirty="0"/>
          </a:p>
        </p:txBody>
      </p:sp>
      <p:pic>
        <p:nvPicPr>
          <p:cNvPr id="4098" name="Picture 2" descr="vest_nik - Просмотр профиля - Форумы на Sportbox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441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2690336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Письма, телеграммы,</a:t>
            </a:r>
          </a:p>
          <a:p>
            <a:r>
              <a:rPr lang="ru-RU" b="1" dirty="0">
                <a:solidFill>
                  <a:schemeClr val="accent4"/>
                </a:solidFill>
              </a:rPr>
              <a:t>Газеты и журналы.</a:t>
            </a:r>
          </a:p>
          <a:p>
            <a:r>
              <a:rPr lang="ru-RU" b="1" dirty="0">
                <a:solidFill>
                  <a:schemeClr val="accent4"/>
                </a:solidFill>
              </a:rPr>
              <a:t>Знает город, каждый дом,</a:t>
            </a:r>
          </a:p>
          <a:p>
            <a:r>
              <a:rPr lang="ru-RU" b="1" dirty="0">
                <a:solidFill>
                  <a:schemeClr val="accent4"/>
                </a:solidFill>
              </a:rPr>
              <a:t>Это дети - почтальон.</a:t>
            </a:r>
          </a:p>
          <a:p>
            <a:r>
              <a:rPr lang="ru-RU" b="1" dirty="0">
                <a:solidFill>
                  <a:schemeClr val="accent4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09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Дворник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6146" name="Picture 2" descr="keelenurk / Професс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877114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282883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Кто наводит чистоту?</a:t>
            </a:r>
          </a:p>
          <a:p>
            <a:r>
              <a:rPr lang="ru-RU" b="1" dirty="0">
                <a:solidFill>
                  <a:schemeClr val="accent4"/>
                </a:solidFill>
              </a:rPr>
              <a:t>Чистит снег, метет листву?</a:t>
            </a:r>
          </a:p>
          <a:p>
            <a:r>
              <a:rPr lang="ru-RU" b="1" dirty="0">
                <a:solidFill>
                  <a:schemeClr val="accent4"/>
                </a:solidFill>
              </a:rPr>
              <a:t>Яркий у него жилет,</a:t>
            </a:r>
          </a:p>
          <a:p>
            <a:r>
              <a:rPr lang="ru-RU" b="1" dirty="0">
                <a:solidFill>
                  <a:schemeClr val="accent4"/>
                </a:solidFill>
              </a:rPr>
              <a:t>Это –дворник, спору нет!</a:t>
            </a:r>
          </a:p>
        </p:txBody>
      </p:sp>
    </p:spTree>
    <p:extLst>
      <p:ext uri="{BB962C8B-B14F-4D97-AF65-F5344CB8AC3E}">
        <p14:creationId xmlns:p14="http://schemas.microsoft.com/office/powerpoint/2010/main" val="343686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Продавец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9218" name="Picture 2" descr="Назар Худае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24744"/>
            <a:ext cx="59055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2828836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/>
                </a:solidFill>
              </a:rPr>
              <a:t>Продает любой товар,</a:t>
            </a:r>
          </a:p>
          <a:p>
            <a:r>
              <a:rPr lang="ru-RU" b="1" dirty="0">
                <a:solidFill>
                  <a:schemeClr val="accent4"/>
                </a:solidFill>
              </a:rPr>
              <a:t>Овощи и фрукты, разные продукты.</a:t>
            </a:r>
          </a:p>
          <a:p>
            <a:r>
              <a:rPr lang="ru-RU" b="1" dirty="0">
                <a:solidFill>
                  <a:schemeClr val="accent4"/>
                </a:solidFill>
              </a:rPr>
              <a:t>В кассе цифры набирает</a:t>
            </a:r>
          </a:p>
          <a:p>
            <a:r>
              <a:rPr lang="ru-RU" b="1" dirty="0">
                <a:solidFill>
                  <a:schemeClr val="accent4"/>
                </a:solidFill>
              </a:rPr>
              <a:t>Чек давать не забывает!</a:t>
            </a:r>
          </a:p>
        </p:txBody>
      </p:sp>
    </p:spTree>
    <p:extLst>
      <p:ext uri="{BB962C8B-B14F-4D97-AF65-F5344CB8AC3E}">
        <p14:creationId xmlns:p14="http://schemas.microsoft.com/office/powerpoint/2010/main" val="16052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388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Andalus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«Такие разные профессии»  Подготовила: воспитатель Панфилова Елена Сергеевна</vt:lpstr>
      <vt:lpstr> </vt:lpstr>
      <vt:lpstr>Врач или доктор</vt:lpstr>
      <vt:lpstr>Повар</vt:lpstr>
      <vt:lpstr>Строитель</vt:lpstr>
      <vt:lpstr>Водитель</vt:lpstr>
      <vt:lpstr>Почтальон</vt:lpstr>
      <vt:lpstr>Дворник</vt:lpstr>
      <vt:lpstr>Продавец</vt:lpstr>
      <vt:lpstr>Полицейский</vt:lpstr>
      <vt:lpstr>Парикмахер</vt:lpstr>
      <vt:lpstr>Давайте поиграем? Чьи это атрибуты?</vt:lpstr>
      <vt:lpstr>Презентация PowerPoint</vt:lpstr>
      <vt:lpstr>Загадки: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Такие разные профессии</dc:title>
  <dc:creator>user</dc:creator>
  <cp:lastModifiedBy>а</cp:lastModifiedBy>
  <cp:revision>20</cp:revision>
  <cp:lastPrinted>2025-10-15T17:20:17Z</cp:lastPrinted>
  <dcterms:created xsi:type="dcterms:W3CDTF">2015-01-20T16:45:57Z</dcterms:created>
  <dcterms:modified xsi:type="dcterms:W3CDTF">2025-10-15T19:26:41Z</dcterms:modified>
</cp:coreProperties>
</file>