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59" r:id="rId5"/>
    <p:sldId id="282" r:id="rId6"/>
    <p:sldId id="271" r:id="rId7"/>
    <p:sldId id="272" r:id="rId8"/>
    <p:sldId id="274" r:id="rId9"/>
    <p:sldId id="277" r:id="rId10"/>
    <p:sldId id="276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4FCE-0F2E-4680-9EF5-E4CCD41C4040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B913-E305-4682-8D3D-BD65F2D0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9A95-310C-49A0-995C-93F218867E74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F41A-9EBC-44DC-BBC0-957FCA8DD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9374-3311-443A-BE5B-78E5722E445D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61A8-E296-46D6-818A-15C723FF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35BB-5000-4339-BD5E-A21143565437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DBD9-AB1C-4849-A8C5-45D46D3D4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EE9C-E649-4024-96E1-86E3B3243BCD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6891-8929-4D1F-8BBB-D9315A73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90C7-296B-4613-9D72-BF7249207331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DFB7-82A1-4651-83C8-E5ADCB1F1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FF1B-499A-43A5-BF4D-AA07A74FC542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F9EE-FD44-45A0-AE1E-2062C061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B522-51AD-4EA3-85EB-ED39E42ED64C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170E-5CCE-48DD-860D-A3C22198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4575-FFAD-4E81-B92C-5AA9B400CDCA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D1CC-E33D-4ACA-A33D-380FB511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0C4D-5089-4777-B4E9-EA6870135081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31B8-A6A9-437E-9A15-5753AD6AE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8376-7821-40BD-89AF-BFB43153F5B5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4FC0-8741-450B-8EBF-5672D3153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0CCCA-2547-494A-ACC1-605FBF4B123E}" type="datetimeFigureOut">
              <a:rPr lang="ru-RU"/>
              <a:pPr>
                <a:defRPr/>
              </a:pPr>
              <a:t>4.12.16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21852-C5B4-4F02-BC69-1E9DA83D6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727/45472272.17/0_c26cf_f999d35f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6400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45054" y="476672"/>
            <a:ext cx="8398865" cy="93777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ru-RU" sz="5400" b="1" dirty="0" smtClean="0">
                <a:ln w="1905"/>
                <a:solidFill>
                  <a:srgbClr val="3A3FF8"/>
                </a:solidFill>
                <a:effectLst>
                  <a:glow rad="63500">
                    <a:srgbClr val="8E736A">
                      <a:lumMod val="40000"/>
                      <a:lumOff val="60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СИНИЧКИН ДЕНЬ</a:t>
            </a:r>
            <a:endParaRPr lang="ru-RU" sz="5400" b="1" dirty="0">
              <a:ln w="1905"/>
              <a:solidFill>
                <a:srgbClr val="3A3FF8"/>
              </a:solidFill>
              <a:effectLst>
                <a:glow rad="63500">
                  <a:srgbClr val="8E736A">
                    <a:lumMod val="40000"/>
                    <a:lumOff val="60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7875" y="3789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7802330.ru/read.php?thvq=bififaf/zamok-zazhiganiya-2109-vaz-shema8445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21114293">
            <a:off x="1197645" y="885296"/>
            <a:ext cx="2664296" cy="2376264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336550" y="4941888"/>
            <a:ext cx="86407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Синицы зимой весь день кормятся за счёт дятла. Дятел сбивает чешуйки коры. Они падают вниз вместе с вредными насекомыми (жучками, личинками). Лесные синицы слетают с дерева на снег и проворно  подбирают насекомых. Полетел дятел на другое дерево и синицы за ним. 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8" name="Picture 6" descr="https://im0-tub-ru.yandex.net/i?id=d7266fcbe05d6d4ba936689233fa74c8&amp;n=33&amp;h=215&amp;w=287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627453">
            <a:off x="5195781" y="951210"/>
            <a:ext cx="2880320" cy="2376264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www.kalyamalya.ru/images/library/lessons/sinic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765175"/>
            <a:ext cx="32400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playing-field.ru/img/2015/051806/37509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765175"/>
            <a:ext cx="316706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376641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997075" y="4664999"/>
            <a:ext cx="5915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мы с вами, дети, будем раскрашивать синичек.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836712"/>
            <a:ext cx="734481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727CA3"/>
              </a:buClr>
              <a:buSzPct val="70000"/>
              <a:defRPr/>
            </a:pPr>
            <a:r>
              <a:rPr lang="ru-RU" sz="5400" b="1" dirty="0">
                <a:ln w="1905"/>
                <a:solidFill>
                  <a:srgbClr val="3A3FF8"/>
                </a:solidFill>
                <a:effectLst>
                  <a:glow rad="63500">
                    <a:srgbClr val="8E736A">
                      <a:lumMod val="40000"/>
                      <a:lumOff val="60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8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 rot="998852">
            <a:off x="5482396" y="907446"/>
            <a:ext cx="2741594" cy="257911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glow rad="101600">
              <a:srgbClr val="9FB8CD">
                <a:satMod val="175000"/>
                <a:alpha val="4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 rot="20626908">
            <a:off x="1845627" y="891790"/>
            <a:ext cx="2608986" cy="250540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glow rad="101600">
              <a:srgbClr val="9FB8CD">
                <a:satMod val="175000"/>
                <a:alpha val="40000"/>
              </a:srgbClr>
            </a:glow>
            <a:innerShdw blurRad="76200">
              <a:srgbClr val="000000"/>
            </a:inn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700338" y="3035300"/>
            <a:ext cx="51149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27CA3"/>
              </a:buClr>
              <a:buSzPct val="70000"/>
              <a:buFont typeface="Wingdings 2" pitchFamily="18" charset="2"/>
              <a:buNone/>
            </a:pPr>
            <a:endParaRPr lang="ru-RU" sz="2800" b="1">
              <a:solidFill>
                <a:srgbClr val="7030A0"/>
              </a:solidFill>
              <a:latin typeface="Franklin Gothic Book" pitchFamily="34" charset="0"/>
            </a:endParaRPr>
          </a:p>
        </p:txBody>
      </p:sp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2484438" y="4221163"/>
            <a:ext cx="63515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маленькая птица называется синица.</a:t>
            </a:r>
            <a:endParaRPr lang="ru-RU" sz="20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лес и огород, вредных гусениц клюет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endParaRPr lang="ru-RU" sz="24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 rot="20685420">
            <a:off x="1683776" y="997353"/>
            <a:ext cx="2811485" cy="245648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glow rad="101600">
              <a:srgbClr val="9FB8CD">
                <a:satMod val="175000"/>
                <a:alpha val="40000"/>
              </a:srgbClr>
            </a:glow>
            <a:innerShdw blurRad="76200">
              <a:srgbClr val="000000"/>
            </a:innerShdw>
          </a:effec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2447925" y="4652963"/>
            <a:ext cx="6119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Размером синица невелика, как воробей.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" name="Picture 2" descr="p67_vorob-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5238">
            <a:off x="5729539" y="937993"/>
            <a:ext cx="2664296" cy="2448272"/>
          </a:xfrm>
          <a:prstGeom prst="rect">
            <a:avLst/>
          </a:prstGeom>
          <a:ln w="762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0638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2339975" y="5229225"/>
            <a:ext cx="5976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«Маленькой синице на месте не сидится</a:t>
            </a:r>
            <a:endParaRPr lang="ru-RU" sz="24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Бодро прыгает по веткам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Букашек носит своим деткам»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img-fotki.yandex.ru/get/3510/vakhlakov.1/0_ece3_32b4f7fe_L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 rot="1281190">
            <a:off x="6501260" y="1163134"/>
            <a:ext cx="2169339" cy="1982630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8" name="Picture 4" descr="http://prostodelkino.com/uploads/posts/2012-12-11/image_55434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3635896" y="724801"/>
            <a:ext cx="2160240" cy="2005434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Picture 4" descr="http://warbler.ru/wp-content/uploads/2015/04/Parus-major-nest-4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 rot="20620673">
            <a:off x="423482" y="991761"/>
            <a:ext cx="2201176" cy="2101402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30" name="Picture 6" descr="http://ornithology.su/news/item/f00/s04/n0000461/pic/000000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3602716" y="3140969"/>
            <a:ext cx="2337436" cy="1741412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Users\лесовичок2\Desktop\Синичкин день\Для отправки Синичкин день\1742081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765175"/>
            <a:ext cx="590391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2963863" y="5589588"/>
            <a:ext cx="420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же можно покормить синиц? 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9525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2484438" y="3681413"/>
            <a:ext cx="597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484438" y="139700"/>
            <a:ext cx="6551612" cy="2425700"/>
          </a:xfrm>
          <a:prstGeom prst="cloud">
            <a:avLst/>
          </a:prstGeom>
          <a:solidFill>
            <a:srgbClr val="0070C0"/>
          </a:solidFill>
          <a:ln w="63500" cap="flat" cmpd="thickThin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+mn-cs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+mn-cs"/>
              </a:rPr>
              <a:t>Кусочки сала  любят не все птицы. Сало любят синички. Только сало не должно быть солёным.  Овёс, пшено охотно съедят синицы, воробьи.</a:t>
            </a: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3913188"/>
            <a:ext cx="2643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5" descr="3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962275"/>
            <a:ext cx="33321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470400"/>
            <a:ext cx="2389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Картинка 7 из 599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5100" y="2235200"/>
            <a:ext cx="2974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7200" y="4776788"/>
            <a:ext cx="21558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 descr="http://www.naturephoto.ru/Images/Lazorevka-we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988" y="836613"/>
            <a:ext cx="23304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2357438" y="0"/>
            <a:ext cx="6643687" cy="2349500"/>
          </a:xfrm>
          <a:prstGeom prst="cloud">
            <a:avLst/>
          </a:prstGeom>
          <a:solidFill>
            <a:srgbClr val="0070C0"/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+mn-cs"/>
              </a:rPr>
              <a:t>Подсолнечник – особенно мелкий, но не жареный, - лучший корм для снегирей, синиц, поползней и воробьёв. Перед засыпкой в кормушку их лучше слегка подавить. 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24717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92600"/>
            <a:ext cx="23288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563938" y="2243138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2613" y="3063875"/>
            <a:ext cx="17859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5" descr="30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4637088"/>
            <a:ext cx="2571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2771775" y="115888"/>
            <a:ext cx="6072188" cy="2000250"/>
          </a:xfrm>
          <a:prstGeom prst="cloud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+mn-cs"/>
              </a:rPr>
              <a:t>Арбузные и дынные семечки можно собирать ещё осенью. Их любят синицы, поползни и дятлы. 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7660" y="692696"/>
            <a:ext cx="2357437" cy="2357437"/>
          </a:xfrm>
          <a:prstGeom prst="rect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Picture 4" descr="Картинка 14 из 77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52092" y="3573016"/>
            <a:ext cx="2143125" cy="2605088"/>
          </a:xfrm>
          <a:prstGeom prst="rect">
            <a:avLst/>
          </a:prstGeom>
          <a:ln w="3175">
            <a:noFill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571875" y="4214813"/>
            <a:ext cx="2929731" cy="2157412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9223" name="Picture 15" descr="3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788" y="2457450"/>
            <a:ext cx="26130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Картинка 65 из 48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129338" y="2649538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Картинка 14 из 77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04492" y="3725416"/>
            <a:ext cx="2143125" cy="2605088"/>
          </a:xfrm>
          <a:prstGeom prst="rect">
            <a:avLst/>
          </a:prstGeom>
          <a:ln w="3175">
            <a:noFill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tovideoforum.ru/resources/image/25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987675" y="908050"/>
            <a:ext cx="39608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Физминутка</a:t>
            </a:r>
            <a:endParaRPr lang="ru-RU" sz="2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Скачет шустрая синица,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на месте не  сидится,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 – скок, прыг – скок,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Завертелась, как волчок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присела на минутку, 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Почесала клювом грудку,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 дорожки на плетень,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Тири-тири, тень-тень-тень.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195</Words>
  <Application>Microsoft Office PowerPoint</Application>
  <PresentationFormat>Экран (4:3)</PresentationFormat>
  <Paragraphs>25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лесовичок2</dc:creator>
  <cp:lastModifiedBy>лесовичок2</cp:lastModifiedBy>
  <cp:revision>26</cp:revision>
  <dcterms:created xsi:type="dcterms:W3CDTF">2016-12-03T06:55:25Z</dcterms:created>
  <dcterms:modified xsi:type="dcterms:W3CDTF">2016-12-04T18:46:24Z</dcterms:modified>
</cp:coreProperties>
</file>