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94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ahrain_World_Trade_Center" TargetMode="External"/><Relationship Id="rId3" Type="http://schemas.openxmlformats.org/officeDocument/2006/relationships/hyperlink" Target="https://en.wikipedia.org/wiki/Eurydema_ventralis" TargetMode="External"/><Relationship Id="rId7" Type="http://schemas.openxmlformats.org/officeDocument/2006/relationships/hyperlink" Target="https://ru.wikipedia.org/wiki/%D0%9D%D0%B8%D0%BA%D0%BE%D0%BB%D1%8C%D1%81%D0%BA%D0%B0%D1%8F_%D0%B1%D0%B0%D1%88%D0%BD%D1%8FMilan%20Nykodym,%20Czech%20Republic;%20https:/ru.wikipedia.org/wiki/%D0%A1%D0%BF%D0%B0%D1%81%D1%81%D0%BA%D0%B0%D1%8F_%D0%B1%D0%B0%D1%88%D0%BD%D1%8FNaturell;%20https:/pixabay.com/ru/photos/%D0%BC%D0%BE%D1%81%D0%BA%D0%B2%D0%B0%E2%80%93%D0%BA%D1%80%D0%B0%D1%81%D0%BD%D0%B0%D1%8F%E2%80%93%D0%BF%D0%BB%D0%BE%D1%89%D0%B0%D0%B4%D1%8C%E2%80%93%D0%BA%D1%80%D0%B5%D0%BC%D0%BB%D1%8C%E2%80%934572129/" TargetMode="External"/><Relationship Id="rId2" Type="http://schemas.openxmlformats.org/officeDocument/2006/relationships/hyperlink" Target="https://pixabay.com/ru/photos/%D1%81%D0%BE%D0%B2%D0%B0%E2%80%93%D1%85%D0%B8%D1%89%D0%BD%D0%B8%D0%BA%E2%80%93%D0%BF%D1%82%D0%B8%D1%86%D0%B0%E2%80%93%D0%BF%D0%B5%D1%80%D1%8C%D1%8F%E2%80%93%D0%BE%D0%BF%D0%B5%D1%80%D0%B5%D0%BD%D0%B8%D0%B5%E2%80%932903707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f.wikipedia.org/wiki/Moskouse_Historiese_StaatsmuseumI,%20TCY;%20https:/de.wikipedia.org/wiki/Alexander_Nikanorowitsch_Pomeranzew" TargetMode="External"/><Relationship Id="rId5" Type="http://schemas.openxmlformats.org/officeDocument/2006/relationships/hyperlink" Target="https://modacode.ru/blagoveshchenskii%E2%80%93most%E2%80%93istoriya%E2%80%93sozdaniya%E2%80%93blagoveshchenskii%E2%80%93most/Andrey%20Kusnetsov;%20https:/ucrazy.ru/foto/print:page,1,1249526937%E2%80%93fotografii_iz_cikla_nerealnaja_realnost.html" TargetMode="External"/><Relationship Id="rId4" Type="http://schemas.openxmlformats.org/officeDocument/2006/relationships/hyperlink" Target="https://shop.getty.edu/collections/best%E2%80%93sellers/products/greek%E2%80%93geometric%E2%80%93amphora%E2%80%93vase%D0%90%D0%BD%D0%B0%D1%81%D1%82%D0%B0%D1%81%D0%B8%D1%8F%20%D0%90%D1%80%D0%B2%D0%B5%D1%81%D1%82;%20https:/www.livemaster.by/topic/1537053%E2%80%93komplekt%E2%80%93tarelok%E2%80%93s%E2%80%93latyshskim%E2%80%93ornamentom%D0%9E%D0%9E%D0%9E%20%C2%AB%D0%A4%D0%95%D0%A0%D0%9D%D0%98%D0%A8%C2%BB;%20https:/www.thefurnish.ru/shop/dekor/posuda/otdelnye%E2%80%93predmety%E2%80%93posudy/saharnitsy/34082%E2%80%93saharnitsa%E2%80%93exotic" TargetMode="External"/><Relationship Id="rId9" Type="http://schemas.openxmlformats.org/officeDocument/2006/relationships/hyperlink" Target="https://paris10.ru/likbez%E2%80%93pered%E2%80%93poezdkoy%E2%80%9310%E2%80%93glavnykh%E2%80%93sobytiy%E2%80%93iz%E2%80%93istorii%E2%80%93parizh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Симметрия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Математика 6 класс</a:t>
            </a:r>
          </a:p>
          <a:p>
            <a:r>
              <a:rPr lang="ru-RU" dirty="0" smtClean="0"/>
              <a:t>Учитель: Палагутина И.А.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18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050" y="231505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00" t="42803" r="29975" b="10232"/>
          <a:stretch/>
        </p:blipFill>
        <p:spPr>
          <a:xfrm>
            <a:off x="2702257" y="1378424"/>
            <a:ext cx="7301552" cy="48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13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936" y="231505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950" t="43068" r="30050" b="9701"/>
          <a:stretch/>
        </p:blipFill>
        <p:spPr>
          <a:xfrm>
            <a:off x="2533934" y="1405719"/>
            <a:ext cx="7315200" cy="48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775" y="149619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</a:t>
            </a:r>
            <a:r>
              <a:rPr lang="ru-RU" dirty="0" smtClean="0"/>
              <a:t>быту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00" t="42803" r="29975" b="9701"/>
          <a:stretch/>
        </p:blipFill>
        <p:spPr>
          <a:xfrm>
            <a:off x="2456597" y="1453486"/>
            <a:ext cx="7301552" cy="48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936" y="176914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</a:t>
            </a:r>
            <a:r>
              <a:rPr lang="ru-RU" dirty="0" smtClean="0"/>
              <a:t>природе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74" t="43201" r="30423" b="9568"/>
          <a:stretch/>
        </p:blipFill>
        <p:spPr>
          <a:xfrm>
            <a:off x="2588525" y="1480781"/>
            <a:ext cx="7206018" cy="48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1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599" y="231505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природе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75" t="43202" r="29975" b="10497"/>
          <a:stretch/>
        </p:blipFill>
        <p:spPr>
          <a:xfrm>
            <a:off x="2470245" y="1535372"/>
            <a:ext cx="7287904" cy="47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4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22323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природе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876" t="42935" r="30199" b="10232"/>
          <a:stretch/>
        </p:blipFill>
        <p:spPr>
          <a:xfrm>
            <a:off x="2445224" y="1426190"/>
            <a:ext cx="7301552" cy="48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24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327040"/>
            <a:ext cx="9601196" cy="1303867"/>
          </a:xfrm>
        </p:spPr>
        <p:txBody>
          <a:bodyPr/>
          <a:lstStyle/>
          <a:p>
            <a:r>
              <a:rPr lang="ru-RU" dirty="0" smtClean="0"/>
              <a:t>Выполни упражнения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8230" y="1862919"/>
            <a:ext cx="9601196" cy="3318936"/>
          </a:xfrm>
        </p:spPr>
        <p:txBody>
          <a:bodyPr/>
          <a:lstStyle/>
          <a:p>
            <a:r>
              <a:rPr lang="ru-RU" dirty="0" smtClean="0"/>
              <a:t>Все диагонали куба пересекаются в точке О и делятся ею пополам. </a:t>
            </a:r>
          </a:p>
          <a:p>
            <a:r>
              <a:rPr lang="ru-RU" dirty="0" smtClean="0"/>
              <a:t>1) Выбери вершины куба, симметричные относительно точки О.</a:t>
            </a:r>
          </a:p>
          <a:p>
            <a:r>
              <a:rPr lang="ru-RU" dirty="0" smtClean="0"/>
              <a:t>2) Выберите на чертеже отрезки, симметричные относительно точки О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861" t="27148" r="53184" b="49503"/>
          <a:stretch/>
        </p:blipFill>
        <p:spPr>
          <a:xfrm>
            <a:off x="3725837" y="3293756"/>
            <a:ext cx="4271751" cy="29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91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5402" y="2521003"/>
            <a:ext cx="2219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2"/>
              </a:rPr>
              <a:t>https://pixabay.com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5402" y="3125339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3"/>
              </a:rPr>
              <a:t>https://en.wikipedia.org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95402" y="3729675"/>
            <a:ext cx="243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4"/>
              </a:rPr>
              <a:t>https://shop.getty.edu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95402" y="4409497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5"/>
              </a:rPr>
              <a:t>https://modacode.ru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95402" y="5089319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6"/>
              </a:rPr>
              <a:t>https://af.wikipedia.org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99631" y="252100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6ED6"/>
                </a:solidFill>
                <a:latin typeface="FuturaPTBook"/>
                <a:hlinkClick r:id="rId7"/>
              </a:rPr>
              <a:t>https://ru.wikipedia.org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41923" y="3125339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8"/>
              </a:rPr>
              <a:t>https://en.wikipedia.org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41923" y="3729675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FuturaPTBook"/>
              </a:rPr>
              <a:t> </a:t>
            </a:r>
            <a:r>
              <a:rPr lang="en-US" dirty="0">
                <a:solidFill>
                  <a:srgbClr val="0C6ED6"/>
                </a:solidFill>
                <a:latin typeface="FuturaPTBook"/>
                <a:hlinkClick r:id="rId9"/>
              </a:rPr>
              <a:t>https://paris10.ru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664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27797"/>
            <a:ext cx="9601196" cy="805218"/>
          </a:xfrm>
        </p:spPr>
        <p:txBody>
          <a:bodyPr>
            <a:normAutofit/>
          </a:bodyPr>
          <a:lstStyle/>
          <a:p>
            <a:r>
              <a:rPr lang="ru-RU" dirty="0" smtClean="0"/>
              <a:t>Примеры симметрии в пространстве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00" t="42803" r="29975" b="9701"/>
          <a:stretch/>
        </p:blipFill>
        <p:spPr>
          <a:xfrm>
            <a:off x="2552131" y="1555844"/>
            <a:ext cx="7301552" cy="48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68740"/>
            <a:ext cx="9601196" cy="914401"/>
          </a:xfrm>
        </p:spPr>
        <p:txBody>
          <a:bodyPr>
            <a:normAutofit/>
          </a:bodyPr>
          <a:lstStyle/>
          <a:p>
            <a:r>
              <a:rPr lang="ru-RU" dirty="0"/>
              <a:t>Примеры </a:t>
            </a:r>
            <a:r>
              <a:rPr lang="ru-RU" dirty="0" smtClean="0"/>
              <a:t>симметрии в пространстве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00" t="42803" r="30199" b="10365"/>
          <a:stretch/>
        </p:blipFill>
        <p:spPr>
          <a:xfrm>
            <a:off x="2661312" y="1583141"/>
            <a:ext cx="7260609" cy="48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7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45910"/>
            <a:ext cx="9601196" cy="791571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249" t="42803" r="30125" b="10232"/>
          <a:stretch/>
        </p:blipFill>
        <p:spPr>
          <a:xfrm>
            <a:off x="2593074" y="1460311"/>
            <a:ext cx="7246961" cy="48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811" y="559052"/>
            <a:ext cx="9601196" cy="73748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174" t="42935" r="30125" b="9967"/>
          <a:stretch/>
        </p:blipFill>
        <p:spPr>
          <a:xfrm>
            <a:off x="2565779" y="1296538"/>
            <a:ext cx="7260609" cy="48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03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258800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099" t="43201" r="30050" b="10232"/>
          <a:stretch/>
        </p:blipFill>
        <p:spPr>
          <a:xfrm>
            <a:off x="2579427" y="1562667"/>
            <a:ext cx="7287904" cy="47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0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251" y="313391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025" t="43068" r="30199" b="9834"/>
          <a:stretch/>
        </p:blipFill>
        <p:spPr>
          <a:xfrm>
            <a:off x="2606721" y="1501253"/>
            <a:ext cx="7274257" cy="48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993" y="272449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025" t="43068" r="30348" b="9967"/>
          <a:stretch/>
        </p:blipFill>
        <p:spPr>
          <a:xfrm>
            <a:off x="2527110" y="1460310"/>
            <a:ext cx="7246961" cy="48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9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050" y="149619"/>
            <a:ext cx="9601196" cy="1303867"/>
          </a:xfrm>
        </p:spPr>
        <p:txBody>
          <a:bodyPr/>
          <a:lstStyle/>
          <a:p>
            <a:r>
              <a:rPr lang="ru-RU" dirty="0"/>
              <a:t>Примеры симметрии в пространстве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249" t="42802" r="30125" b="9835"/>
          <a:stretch/>
        </p:blipFill>
        <p:spPr>
          <a:xfrm>
            <a:off x="2620370" y="1323833"/>
            <a:ext cx="7246961" cy="48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29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</TotalTime>
  <Words>133</Words>
  <Application>Microsoft Office PowerPoint</Application>
  <PresentationFormat>Широкоэкранный</PresentationFormat>
  <Paragraphs>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FuturaPTBook</vt:lpstr>
      <vt:lpstr>Garamond</vt:lpstr>
      <vt:lpstr>Натуральные материалы</vt:lpstr>
      <vt:lpstr>Симметрия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пространстве</vt:lpstr>
      <vt:lpstr>Примеры симметрии в быту</vt:lpstr>
      <vt:lpstr>Примеры симметрии в природе</vt:lpstr>
      <vt:lpstr>Примеры симметрии в природе</vt:lpstr>
      <vt:lpstr>Примеры симметрии в природе</vt:lpstr>
      <vt:lpstr>Выполни упражнения</vt:lpstr>
      <vt:lpstr>Источники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Симметрия</dc:title>
  <dc:creator>UZER</dc:creator>
  <cp:lastModifiedBy>UZER</cp:lastModifiedBy>
  <cp:revision>4</cp:revision>
  <dcterms:created xsi:type="dcterms:W3CDTF">2025-12-07T17:55:06Z</dcterms:created>
  <dcterms:modified xsi:type="dcterms:W3CDTF">2025-12-07T18:34:18Z</dcterms:modified>
</cp:coreProperties>
</file>