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6"/>
        <p:sld r:id="rId11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 autoAdjust="0"/>
    <p:restoredTop sz="90860" autoAdjust="0"/>
  </p:normalViewPr>
  <p:slideViewPr>
    <p:cSldViewPr>
      <p:cViewPr varScale="1">
        <p:scale>
          <a:sx n="77" d="100"/>
          <a:sy n="77" d="100"/>
        </p:scale>
        <p:origin x="103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86CD2E-0FCB-48EC-9389-EA4B2277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111875"/>
            <a:ext cx="3279775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A46BA97-D6E3-44DF-A46A-4A907A1CA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7449-E291-456D-8C5D-064243C00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AFF0-8DD6-4BDF-80D0-60A405FC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31E4-937A-4E97-8E71-C2805650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5121-1320-4A45-B7C1-CE1001AD2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1E56B-6BAE-4CE8-8191-385457AE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572B-4132-424E-B0E2-4071838B4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90D9-21FD-4316-B85C-E627BEA1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DB6F-B35A-410C-9B21-73AB8904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93AF-31F4-4E09-A74E-EA3A254F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E473-1C90-4138-826A-95373280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1722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916A084-1554-4477-8D10-55826346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wipe dir="d"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32AF7A-B3B0-438F-B498-522D53BC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8280920" cy="5400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9B112-DBD4-4A22-B9F2-D85B52BB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650776"/>
          </a:xfrm>
        </p:spPr>
        <p:txBody>
          <a:bodyPr/>
          <a:lstStyle/>
          <a:p>
            <a:r>
              <a:rPr lang="ru-RU" dirty="0"/>
              <a:t>Группы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288881531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F83728A-82D6-4C83-8495-B7CE965E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6547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97AF1780-3297-4460-A652-9B0AAB1C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3584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1F50784-B9D0-4650-8543-866FECD8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9197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9CF8890-D383-419A-8003-2B492B7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2194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764241-69B0-4A0A-8B88-C82E51645A38}"/>
              </a:ext>
            </a:extLst>
          </p:cNvPr>
          <p:cNvSpPr txBox="1"/>
          <p:nvPr/>
        </p:nvSpPr>
        <p:spPr>
          <a:xfrm>
            <a:off x="1128091" y="980728"/>
            <a:ext cx="688781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  <a:endParaRPr 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8C9EAC-23D4-4443-9DD2-9B2CA8F2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44219"/>
            <a:ext cx="8208912" cy="53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1598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1EF8C-53CA-4845-89A7-7DB2165D8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3040" y="1268560"/>
            <a:ext cx="8208912" cy="5496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260D6-A4B7-48F0-9A2A-F268D1291D72}"/>
              </a:ext>
            </a:extLst>
          </p:cNvPr>
          <p:cNvSpPr txBox="1"/>
          <p:nvPr/>
        </p:nvSpPr>
        <p:spPr>
          <a:xfrm>
            <a:off x="827584" y="806895"/>
            <a:ext cx="792088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ФАКТОРЫ ИСЧИЗНОВЕНИЯ ВИДОВ ЖИВОТНЫХ </a:t>
            </a:r>
          </a:p>
        </p:txBody>
      </p:sp>
    </p:spTree>
    <p:extLst>
      <p:ext uri="{BB962C8B-B14F-4D97-AF65-F5344CB8AC3E}">
        <p14:creationId xmlns:p14="http://schemas.microsoft.com/office/powerpoint/2010/main" val="2586570976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C4019C2A-3D3C-42F2-83AD-9E9B7C02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28091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5843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610F0-8ED6-45D9-B491-B22560A1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CB89C4F-8278-4A22-8A03-AB678105C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6807"/>
            <a:ext cx="8001000" cy="59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39950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F76DDC-B0A9-483A-83F1-17DEE898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20891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6910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01417E1-D778-40EE-913E-FEE2380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6732240" y="6477000"/>
            <a:ext cx="201960" cy="120352"/>
          </a:xfrm>
        </p:spPr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A0282-FBAD-4CA8-84FF-C96D0D79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" y="476671"/>
            <a:ext cx="3986984" cy="244808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CCDB6AC-C0C5-45B3-A6D8-90F26FDB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7" y="3717032"/>
            <a:ext cx="3637354" cy="32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1DEAAF-3C7C-4867-ACD4-2C25C04A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0"/>
            <a:ext cx="3744416" cy="26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B0C0111-82A1-4700-B312-AFCD57DD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2" y="3713753"/>
            <a:ext cx="3412103" cy="30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03884-C90A-43B5-9994-E6551032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015" y="2409713"/>
            <a:ext cx="4312185" cy="30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037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5E999-3C6D-46E7-94C7-950D2C1A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56" y="620688"/>
            <a:ext cx="836104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501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3AE64-E666-4F67-A637-DE486B6B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8208912" cy="5646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162B9-0120-4F54-B793-6BC401AEF826}"/>
              </a:ext>
            </a:extLst>
          </p:cNvPr>
          <p:cNvSpPr txBox="1"/>
          <p:nvPr/>
        </p:nvSpPr>
        <p:spPr>
          <a:xfrm>
            <a:off x="3287418" y="188640"/>
            <a:ext cx="567707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Исчезнувшие животные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2348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3FDCF-427C-4973-8E6D-EBC84849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548680"/>
            <a:ext cx="6359624" cy="1224136"/>
          </a:xfrm>
        </p:spPr>
        <p:txBody>
          <a:bodyPr/>
          <a:lstStyle/>
          <a:p>
            <a:r>
              <a:rPr lang="ru-RU" dirty="0"/>
              <a:t>Знакомство с животными Красной книги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44E78-D229-4ACF-86A3-650FD676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828092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4076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45E91-9351-49D1-8BCE-2644D0F2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4197"/>
            <a:ext cx="734481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313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7AC1A-A41E-4E8C-AAE9-D8427E38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5896A08-5BBD-4AD8-B235-8A90116C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2000"/>
            <a:ext cx="8231832" cy="60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8529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Capsules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solidFill>
            <a:srgbClr val="002060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2157</TotalTime>
  <Words>15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Times New Roman</vt:lpstr>
      <vt:lpstr>Wingdings</vt:lpstr>
      <vt:lpstr>Capsules</vt:lpstr>
      <vt:lpstr>Группы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животными Красной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Technology</dc:title>
  <dc:creator>Karen Bonano</dc:creator>
  <cp:lastModifiedBy>Tanya</cp:lastModifiedBy>
  <cp:revision>212</cp:revision>
  <cp:lastPrinted>1601-01-01T00:00:00Z</cp:lastPrinted>
  <dcterms:created xsi:type="dcterms:W3CDTF">2002-06-22T08:14:47Z</dcterms:created>
  <dcterms:modified xsi:type="dcterms:W3CDTF">2025-11-29T22:38:04Z</dcterms:modified>
</cp:coreProperties>
</file>