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1E983D-C921-4F62-B697-260904870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4287" y="553791"/>
            <a:ext cx="5138669" cy="2459865"/>
          </a:xfrm>
        </p:spPr>
        <p:txBody>
          <a:bodyPr>
            <a:normAutofit/>
          </a:bodyPr>
          <a:lstStyle/>
          <a:p>
            <a:r>
              <a:rPr lang="ru-RU" dirty="0" smtClean="0"/>
              <a:t>Посуда бабушки </a:t>
            </a:r>
            <a:r>
              <a:rPr lang="ru-RU" dirty="0" err="1" smtClean="0"/>
              <a:t>федоры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1B228A-3B5C-44EB-84AA-45E142718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8377" y="6152226"/>
            <a:ext cx="5290519" cy="59036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Куликова Г.А.1КК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A4373D2C-08FB-4B32-A74A-50212B894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2" t="14816" r="6284" b="19009"/>
          <a:stretch/>
        </p:blipFill>
        <p:spPr bwMode="auto">
          <a:xfrm>
            <a:off x="243104" y="243754"/>
            <a:ext cx="6006776" cy="63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3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2C3365-D3DA-4CEA-973E-354A91E14778}"/>
              </a:ext>
            </a:extLst>
          </p:cNvPr>
          <p:cNvSpPr txBox="1"/>
          <p:nvPr/>
        </p:nvSpPr>
        <p:spPr>
          <a:xfrm>
            <a:off x="3899516" y="1186933"/>
            <a:ext cx="609452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Игра </a:t>
            </a:r>
            <a:r>
              <a:rPr lang="ru-RU" sz="2800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«Скажи наоборот»</a:t>
            </a:r>
          </a:p>
          <a:p>
            <a:pPr algn="l"/>
            <a:endParaRPr lang="ru-RU" sz="28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Глубокая – мелкая.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Чистая - …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Сухая - …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Твёрдая - …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Широкая - …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Горячая -…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Сладкая-…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Острая-…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01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15A2DC-6AE8-4946-BCAA-C100FA324666}"/>
              </a:ext>
            </a:extLst>
          </p:cNvPr>
          <p:cNvSpPr txBox="1"/>
          <p:nvPr/>
        </p:nvSpPr>
        <p:spPr>
          <a:xfrm>
            <a:off x="3047260" y="892063"/>
            <a:ext cx="609452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нужна посуда?</a:t>
            </a:r>
            <a:r>
              <a:rPr lang="ru-RU" sz="20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б не было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 пришлось бы очень худо.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бы тут же из людей</a:t>
            </a:r>
          </a:p>
          <a:p>
            <a:pPr algn="ctr"/>
            <a:r>
              <a:rPr lang="ru-RU" sz="20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Превратились в дикарей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Брали мясо бы руками,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Разрывали бы зубами,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Пили воду бы в реке,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в грязном ручейке.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счастью помогает всюду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 различная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неё еду кладут,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неё едят и пьют.</a:t>
            </a:r>
          </a:p>
          <a:p>
            <a:pPr algn="ctr"/>
            <a:r>
              <a:rPr lang="ru-RU" sz="20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 в ней продукты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Сыр и масло, хлеб и фрукты…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ней готовят сотни блюд-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Варят, жарят и пекут!</a:t>
            </a: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Вот какая она помощница –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076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421003-7CA9-4A7E-A646-220A572F1729}"/>
              </a:ext>
            </a:extLst>
          </p:cNvPr>
          <p:cNvSpPr txBox="1"/>
          <p:nvPr/>
        </p:nvSpPr>
        <p:spPr>
          <a:xfrm>
            <a:off x="7412853" y="0"/>
            <a:ext cx="43123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</a:p>
          <a:p>
            <a:pPr algn="ctr"/>
            <a:r>
              <a:rPr lang="ru-RU" sz="36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продукт в свою посуду»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xmlns="" id="{2CDC65A5-BBA0-4101-AB85-98861149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4" y="136348"/>
            <a:ext cx="3393226" cy="32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أفضل ثمانية منتجات بديلة للسكر(سكر خالي من السكر ) .......Top 8 sugar substitute">
            <a:extLst>
              <a:ext uri="{FF2B5EF4-FFF2-40B4-BE49-F238E27FC236}">
                <a16:creationId xmlns:a16="http://schemas.microsoft.com/office/drawing/2014/main" xmlns="" id="{A9112F05-ECE8-4336-862E-E9254BB6E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7994"/>
          <a:stretch/>
        </p:blipFill>
        <p:spPr bwMode="auto">
          <a:xfrm>
            <a:off x="3937991" y="1298381"/>
            <a:ext cx="381739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3B1E1CE7-A84C-40C5-9F4B-04EAF20A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2" y="4085250"/>
            <a:ext cx="3817399" cy="25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 background">
            <a:extLst>
              <a:ext uri="{FF2B5EF4-FFF2-40B4-BE49-F238E27FC236}">
                <a16:creationId xmlns:a16="http://schemas.microsoft.com/office/drawing/2014/main" xmlns="" id="{730D8FB8-5FBA-4B3B-9AF4-91A365B64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26" y="4190258"/>
            <a:ext cx="3511863" cy="24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icture background">
            <a:extLst>
              <a:ext uri="{FF2B5EF4-FFF2-40B4-BE49-F238E27FC236}">
                <a16:creationId xmlns:a16="http://schemas.microsoft.com/office/drawing/2014/main" xmlns="" id="{1432F88C-4F8C-4C94-AC80-353735641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24" y="2584256"/>
            <a:ext cx="4001613" cy="26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xmlns="" id="{06040F65-CA98-41AB-8F7F-E2AAB6FCE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t="22792" r="6848" b="12768"/>
          <a:stretch/>
        </p:blipFill>
        <p:spPr bwMode="auto">
          <a:xfrm>
            <a:off x="363985" y="402518"/>
            <a:ext cx="4119239" cy="27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8F92213D-FFF9-409A-B794-0910DB7F9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61" y="153260"/>
            <a:ext cx="4046737" cy="25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825914E4-903F-408A-84FF-68BAAA79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560">
            <a:off x="35839" y="4312741"/>
            <a:ext cx="4572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xmlns="" id="{C873F4CD-1FE6-467F-8D4D-16FBF7ED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27" y="4804948"/>
            <a:ext cx="2307908" cy="17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icture background">
            <a:extLst>
              <a:ext uri="{FF2B5EF4-FFF2-40B4-BE49-F238E27FC236}">
                <a16:creationId xmlns:a16="http://schemas.microsoft.com/office/drawing/2014/main" xmlns="" id="{BADA9F59-133B-4EBD-A66D-41ECBC09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40" y="2910924"/>
            <a:ext cx="4552580" cy="25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9CEAEE-CCE1-4F72-8D3C-0AEAE61B0D47}"/>
              </a:ext>
            </a:extLst>
          </p:cNvPr>
          <p:cNvSpPr txBox="1"/>
          <p:nvPr/>
        </p:nvSpPr>
        <p:spPr>
          <a:xfrm>
            <a:off x="6826927" y="245901"/>
            <a:ext cx="5626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 посуду»</a:t>
            </a:r>
            <a:r>
              <a:rPr lang="ru-RU" sz="36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36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(Разрезные картинки)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E69983A5-A5F3-4D37-821B-4F546ABCC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9" y="564471"/>
            <a:ext cx="4324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13C24B03-CA57-4166-ABFE-A6FD4A29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63" y="1653466"/>
            <a:ext cx="4324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xmlns="" id="{685F8DBD-2F25-4C69-8ECF-2A9C7DCF6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92" y="3721223"/>
            <a:ext cx="4324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3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79C080-B54E-4D36-B9C2-9FD7B9C6AE84}"/>
              </a:ext>
            </a:extLst>
          </p:cNvPr>
          <p:cNvSpPr txBox="1"/>
          <p:nvPr/>
        </p:nvSpPr>
        <p:spPr>
          <a:xfrm>
            <a:off x="3686453" y="373653"/>
            <a:ext cx="60945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pPr algn="ctr"/>
            <a:r>
              <a:rPr lang="ru-RU" sz="24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 чайник-ворчун»</a:t>
            </a:r>
            <a:endParaRPr lang="ru-RU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чайник- ворчун, хлопотун, сумасброд</a:t>
            </a:r>
          </a:p>
          <a:p>
            <a:pPr algn="ctr"/>
            <a:r>
              <a:rPr lang="ru-RU" sz="24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Шаги на месте</a:t>
            </a:r>
          </a:p>
          <a:p>
            <a:pPr algn="ctr"/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всем напоказ выставляю живот</a:t>
            </a:r>
          </a:p>
          <a:p>
            <a:pPr algn="ctr"/>
            <a:r>
              <a:rPr lang="ru-RU" sz="24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Руки на поясе,</a:t>
            </a:r>
          </a:p>
          <a:p>
            <a:pPr algn="ctr"/>
            <a:r>
              <a:rPr lang="ru-RU" sz="24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Повороты туловища</a:t>
            </a:r>
          </a:p>
          <a:p>
            <a:pPr algn="ctr"/>
            <a:r>
              <a:rPr lang="ru-RU" sz="24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Вправо-влев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чай кипячу, </a:t>
            </a:r>
            <a:r>
              <a:rPr lang="ru-RU" sz="24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клокочу и кричу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4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хлопки в ладоши</a:t>
            </a:r>
          </a:p>
          <a:p>
            <a:pPr algn="ctr"/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Эй, люди, я с вами чайку попить хочу.</a:t>
            </a:r>
          </a:p>
          <a:p>
            <a:pPr algn="ctr"/>
            <a:r>
              <a:rPr lang="ru-RU" sz="24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на месте</a:t>
            </a:r>
          </a:p>
        </p:txBody>
      </p:sp>
    </p:spTree>
    <p:extLst>
      <p:ext uri="{BB962C8B-B14F-4D97-AF65-F5344CB8AC3E}">
        <p14:creationId xmlns:p14="http://schemas.microsoft.com/office/powerpoint/2010/main" val="1009239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0980CE-926E-4178-8D20-74946B8CF9FE}"/>
              </a:ext>
            </a:extLst>
          </p:cNvPr>
          <p:cNvSpPr txBox="1"/>
          <p:nvPr/>
        </p:nvSpPr>
        <p:spPr>
          <a:xfrm>
            <a:off x="1882066" y="126869"/>
            <a:ext cx="820074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Игра </a:t>
            </a:r>
            <a:r>
              <a:rPr lang="ru-RU" sz="3600" b="1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«Из чего сделан</a:t>
            </a:r>
            <a:r>
              <a:rPr lang="ru-RU" sz="3600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а </a:t>
            </a:r>
            <a:r>
              <a:rPr lang="ru-RU" sz="3600" b="1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посуда</a:t>
            </a:r>
            <a:r>
              <a:rPr lang="ru-RU" sz="3600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?»</a:t>
            </a:r>
            <a:endParaRPr lang="ru-RU" sz="36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sz="28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Ложка из дерева – деревянная…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Чашка из фарфора – фарфоровая.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Ваза из хрусталя – хрустальная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Терка из металла – металлическая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Графин из стекла – стеклянный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Маслёнка из пластмассы –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Сковорода из чугуна –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Миска из глины –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Нож из стали –</a:t>
            </a:r>
          </a:p>
        </p:txBody>
      </p:sp>
    </p:spTree>
    <p:extLst>
      <p:ext uri="{BB962C8B-B14F-4D97-AF65-F5344CB8AC3E}">
        <p14:creationId xmlns:p14="http://schemas.microsoft.com/office/powerpoint/2010/main" val="117943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B86DE2-AA7D-4998-B2DB-1F6C4A98E954}"/>
              </a:ext>
            </a:extLst>
          </p:cNvPr>
          <p:cNvSpPr txBox="1"/>
          <p:nvPr/>
        </p:nvSpPr>
        <p:spPr>
          <a:xfrm>
            <a:off x="5488619" y="357286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sz="36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лишнее»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F25F2372-E8EB-4B08-AA90-08C8C320F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5244" r="17252" b="5833"/>
          <a:stretch/>
        </p:blipFill>
        <p:spPr bwMode="auto">
          <a:xfrm>
            <a:off x="6036419" y="1571348"/>
            <a:ext cx="2746673" cy="2108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C4E6DC-BD1B-4208-91A6-84A981955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b="16250"/>
          <a:stretch/>
        </p:blipFill>
        <p:spPr bwMode="auto">
          <a:xfrm>
            <a:off x="971772" y="1666912"/>
            <a:ext cx="3342775" cy="2013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562670-814E-44E7-8845-497635A0A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55" y="3988751"/>
            <a:ext cx="3120684" cy="251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Le Creuset Чайник - купить с доставкой по выгодным ценам в интернет-магазине OZO">
            <a:extLst>
              <a:ext uri="{FF2B5EF4-FFF2-40B4-BE49-F238E27FC236}">
                <a16:creationId xmlns:a16="http://schemas.microsoft.com/office/drawing/2014/main" xmlns="" id="{0A4E7CA9-E77E-4461-B046-928A55486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87" y="4039340"/>
            <a:ext cx="2631795" cy="2511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27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D2FD3B-DD46-4227-8BA7-7E6483FEB366}"/>
              </a:ext>
            </a:extLst>
          </p:cNvPr>
          <p:cNvSpPr txBox="1"/>
          <p:nvPr/>
        </p:nvSpPr>
        <p:spPr>
          <a:xfrm>
            <a:off x="6489577" y="135384"/>
            <a:ext cx="5113538" cy="570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Дорогие ребята,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помогите мне пожалуйста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разобраться с посудой.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я не разгадаю загадки, то посуда ко мне не вернётся, а мне не в чём варить, не из чего есть и пить.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55439A21-C7D9-4A57-AF66-24949A58C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t="17079" r="30915" b="37784"/>
          <a:stretch/>
        </p:blipFill>
        <p:spPr bwMode="auto">
          <a:xfrm>
            <a:off x="390617" y="369461"/>
            <a:ext cx="4891597" cy="616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4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28382E7-25F2-4BFB-9269-9F179FC7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76" y="639192"/>
            <a:ext cx="4050143" cy="5099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8E9691-D3E3-4DFC-9BB4-DDE44F045286}"/>
              </a:ext>
            </a:extLst>
          </p:cNvPr>
          <p:cNvSpPr txBox="1"/>
          <p:nvPr/>
        </p:nvSpPr>
        <p:spPr>
          <a:xfrm>
            <a:off x="7759083" y="93188"/>
            <a:ext cx="414365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 хобот, а не слон,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чашкам отдаёт поклон.</a:t>
            </a:r>
          </a:p>
          <a:p>
            <a:pPr algn="r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Чайник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99E7A2-D9F6-4FEC-BBF2-337FD66C37AC}"/>
              </a:ext>
            </a:extLst>
          </p:cNvPr>
          <p:cNvSpPr txBox="1"/>
          <p:nvPr/>
        </p:nvSpPr>
        <p:spPr>
          <a:xfrm>
            <a:off x="5486400" y="3188815"/>
            <a:ext cx="505139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 ей всегда почёт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и жарит и печёт,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приготовить нам еды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 без…</a:t>
            </a:r>
          </a:p>
          <a:p>
            <a:pPr algn="r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Сковороды</a:t>
            </a:r>
          </a:p>
        </p:txBody>
      </p:sp>
    </p:spTree>
    <p:extLst>
      <p:ext uri="{BB962C8B-B14F-4D97-AF65-F5344CB8AC3E}">
        <p14:creationId xmlns:p14="http://schemas.microsoft.com/office/powerpoint/2010/main" val="268715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4A536E2-9269-4E1C-9FAD-12726A864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36" y="1146982"/>
            <a:ext cx="4054191" cy="5096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041D5A-F228-4242-9E01-1B435E21C115}"/>
              </a:ext>
            </a:extLst>
          </p:cNvPr>
          <p:cNvSpPr txBox="1"/>
          <p:nvPr/>
        </p:nvSpPr>
        <p:spPr>
          <a:xfrm>
            <a:off x="5579644" y="64765"/>
            <a:ext cx="6094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 она необходима,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Ведь пищу из неё едим мы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Глубокая и мелкая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Зовут её….</a:t>
            </a:r>
          </a:p>
          <a:p>
            <a:pPr algn="r"/>
            <a:r>
              <a:rPr lang="ru-RU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Тарелкою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D5811D-3A1D-4EDD-9BA6-82382C88366E}"/>
              </a:ext>
            </a:extLst>
          </p:cNvPr>
          <p:cNvSpPr txBox="1"/>
          <p:nvPr/>
        </p:nvSpPr>
        <p:spPr>
          <a:xfrm>
            <a:off x="5477522" y="3848444"/>
            <a:ext cx="48827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Её за ручку мы берём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Чай, кофе из неё мы пьём.</a:t>
            </a:r>
          </a:p>
          <a:p>
            <a:pPr algn="r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Чашка</a:t>
            </a:r>
          </a:p>
        </p:txBody>
      </p:sp>
    </p:spTree>
    <p:extLst>
      <p:ext uri="{BB962C8B-B14F-4D97-AF65-F5344CB8AC3E}">
        <p14:creationId xmlns:p14="http://schemas.microsoft.com/office/powerpoint/2010/main" val="219317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3F48231-FDAC-42F6-A4C0-37939689C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7" y="1306779"/>
            <a:ext cx="4054191" cy="5096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7DF732-71BA-4B27-8D4A-3D01332EFBE1}"/>
              </a:ext>
            </a:extLst>
          </p:cNvPr>
          <p:cNvSpPr txBox="1"/>
          <p:nvPr/>
        </p:nvSpPr>
        <p:spPr>
          <a:xfrm>
            <a:off x="7217546" y="189052"/>
            <a:ext cx="45365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кухоньке нашей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варим в ней кашу,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Картошку, бульоны,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Супы, макароны</a:t>
            </a:r>
          </a:p>
          <a:p>
            <a:pPr algn="r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Кастрюля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1940BB-563D-4CE5-B413-430A12443550}"/>
              </a:ext>
            </a:extLst>
          </p:cNvPr>
          <p:cNvSpPr txBox="1"/>
          <p:nvPr/>
        </p:nvSpPr>
        <p:spPr>
          <a:xfrm>
            <a:off x="4856085" y="2774375"/>
            <a:ext cx="43389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Сама не ем,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людей кормлю.</a:t>
            </a:r>
          </a:p>
          <a:p>
            <a:pPr algn="r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Ложка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6748FB-2D62-47D7-808F-9DE4DD1C403D}"/>
              </a:ext>
            </a:extLst>
          </p:cNvPr>
          <p:cNvSpPr txBox="1"/>
          <p:nvPr/>
        </p:nvSpPr>
        <p:spPr>
          <a:xfrm>
            <a:off x="7068927" y="4327838"/>
            <a:ext cx="46496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Сделаны из стекла,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чая, сока, молока</a:t>
            </a:r>
          </a:p>
          <a:p>
            <a:pPr algn="r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Стаканы</a:t>
            </a:r>
          </a:p>
        </p:txBody>
      </p:sp>
    </p:spTree>
    <p:extLst>
      <p:ext uri="{BB962C8B-B14F-4D97-AF65-F5344CB8AC3E}">
        <p14:creationId xmlns:p14="http://schemas.microsoft.com/office/powerpoint/2010/main" val="377531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5DAC0E3-0087-4249-8547-EB7DC0946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8" y="1049326"/>
            <a:ext cx="4054191" cy="5096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098831-68F5-41C4-81B4-103CDC652898}"/>
              </a:ext>
            </a:extLst>
          </p:cNvPr>
          <p:cNvSpPr txBox="1"/>
          <p:nvPr/>
        </p:nvSpPr>
        <p:spPr>
          <a:xfrm>
            <a:off x="5495278" y="538825"/>
            <a:ext cx="595694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 четыре зуба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появляется за столом,</a:t>
            </a:r>
          </a:p>
          <a:p>
            <a:pPr algn="l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ничего не ест</a:t>
            </a:r>
          </a:p>
          <a:p>
            <a:pPr algn="r"/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Вилка</a:t>
            </a:r>
          </a:p>
          <a:p>
            <a:pPr algn="ctr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36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Новая </a:t>
            </a:r>
            <a:r>
              <a:rPr lang="ru-RU" sz="36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вся в дырках</a:t>
            </a:r>
          </a:p>
          <a:p>
            <a:pPr algn="r"/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Дуршлаг</a:t>
            </a:r>
          </a:p>
        </p:txBody>
      </p:sp>
    </p:spTree>
    <p:extLst>
      <p:ext uri="{BB962C8B-B14F-4D97-AF65-F5344CB8AC3E}">
        <p14:creationId xmlns:p14="http://schemas.microsoft.com/office/powerpoint/2010/main" val="311610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86CAA827-B741-423C-97D8-D0EE1082D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5" y="523784"/>
            <a:ext cx="9857928" cy="56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8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xmlns="" id="{10779FE8-1EF9-4D1F-977B-1EFA3C782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442913"/>
            <a:ext cx="7972425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1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xmlns="" id="{AA34CCE3-18F2-45EE-A9C0-17A4968A3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81000"/>
            <a:ext cx="85725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8063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276</TotalTime>
  <Words>189</Words>
  <Application>Microsoft Office PowerPoint</Application>
  <PresentationFormat>Произвольный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Капля</vt:lpstr>
      <vt:lpstr>Посуда бабушки федоры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Посуда</dc:title>
  <dc:creator>Family Kulikova</dc:creator>
  <cp:lastModifiedBy>Home</cp:lastModifiedBy>
  <cp:revision>9</cp:revision>
  <dcterms:created xsi:type="dcterms:W3CDTF">2024-12-15T12:53:20Z</dcterms:created>
  <dcterms:modified xsi:type="dcterms:W3CDTF">2026-01-03T18:15:00Z</dcterms:modified>
</cp:coreProperties>
</file>