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0"/>
  </p:notesMasterIdLst>
  <p:sldIdLst>
    <p:sldId id="556" r:id="rId2"/>
    <p:sldId id="561" r:id="rId3"/>
    <p:sldId id="562" r:id="rId4"/>
    <p:sldId id="559" r:id="rId5"/>
    <p:sldId id="560" r:id="rId6"/>
    <p:sldId id="553" r:id="rId7"/>
    <p:sldId id="554" r:id="rId8"/>
    <p:sldId id="564" r:id="rId9"/>
    <p:sldId id="563" r:id="rId10"/>
    <p:sldId id="538" r:id="rId11"/>
    <p:sldId id="565" r:id="rId12"/>
    <p:sldId id="539" r:id="rId13"/>
    <p:sldId id="536" r:id="rId14"/>
    <p:sldId id="542" r:id="rId15"/>
    <p:sldId id="528" r:id="rId16"/>
    <p:sldId id="529" r:id="rId17"/>
    <p:sldId id="530" r:id="rId18"/>
    <p:sldId id="531" r:id="rId19"/>
    <p:sldId id="518" r:id="rId20"/>
    <p:sldId id="519" r:id="rId21"/>
    <p:sldId id="521" r:id="rId22"/>
    <p:sldId id="524" r:id="rId23"/>
    <p:sldId id="516" r:id="rId24"/>
    <p:sldId id="517" r:id="rId25"/>
    <p:sldId id="507" r:id="rId26"/>
    <p:sldId id="510" r:id="rId27"/>
    <p:sldId id="540" r:id="rId28"/>
    <p:sldId id="533" r:id="rId29"/>
    <p:sldId id="480" r:id="rId30"/>
    <p:sldId id="483" r:id="rId31"/>
    <p:sldId id="546" r:id="rId32"/>
    <p:sldId id="547" r:id="rId33"/>
    <p:sldId id="541" r:id="rId34"/>
    <p:sldId id="473" r:id="rId35"/>
    <p:sldId id="548" r:id="rId36"/>
    <p:sldId id="489" r:id="rId37"/>
    <p:sldId id="490" r:id="rId38"/>
    <p:sldId id="471" r:id="rId39"/>
    <p:sldId id="472" r:id="rId40"/>
    <p:sldId id="551" r:id="rId41"/>
    <p:sldId id="464" r:id="rId42"/>
    <p:sldId id="466" r:id="rId43"/>
    <p:sldId id="453" r:id="rId44"/>
    <p:sldId id="455" r:id="rId45"/>
    <p:sldId id="566" r:id="rId46"/>
    <p:sldId id="569" r:id="rId47"/>
    <p:sldId id="570" r:id="rId48"/>
    <p:sldId id="571" r:id="rId49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Виталий" initials="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425" autoAdjust="0"/>
    <p:restoredTop sz="94621" autoAdjust="0"/>
  </p:normalViewPr>
  <p:slideViewPr>
    <p:cSldViewPr>
      <p:cViewPr varScale="1">
        <p:scale>
          <a:sx n="105" d="100"/>
          <a:sy n="105" d="100"/>
        </p:scale>
        <p:origin x="1692" y="9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notesMaster" Target="notesMasters/notes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070338E-10EF-468F-AFF0-FBD4B80E32B5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C389311-315E-4446-8A56-9C363C0F20E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47057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DC389311-315E-4446-8A56-9C363C0F20E0}" type="slidenum">
              <a:rPr lang="ru-RU" smtClean="0"/>
              <a:pPr>
                <a:defRPr/>
              </a:pPr>
              <a:t>48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6065560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2A4D1D-E705-4D89-A10A-7987F2366B23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7682466-2461-497F-846F-1DE23E83F71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4206AD4-7BDC-4BD7-AB78-FD522E772ECC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0FC8BE1-6EBF-40B1-BCBB-979C3F9ECA5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934105E-23CA-4F2E-8350-6049737DD22E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072E988-8B9B-4FCD-9775-F297EF387A6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B0D1F8-E41F-4A47-8541-A920ABB0B884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C59F4F-97DA-49A6-B826-887B4681DA42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DC1EDD-4586-4C62-AD51-FC01433FFE52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54BCEE-9CD5-4DEC-97EB-D1A1D3EC5B5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82426C-EF94-43D7-B182-A2DAB2F2A9B1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01AC43-D96F-4BBA-8984-4DD6AA90B88F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B1BC2C9-850E-4565-ADE1-C3C58880B3CB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F15D477-1D6F-4E93-9703-1744F40026B6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D983273-B9CC-48F5-95BB-90D2B419E810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97BF6D-5710-41A1-ABFA-2EA4A0719BC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986D579-E61E-4697-BDA1-7664FF74E675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9D97D63-F293-4E0D-9CE2-E1E4FB7ED704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92B1A0-9A5D-4E1F-B089-3FBB892D4A52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895BD-4A3E-4051-B9DA-8B9AE317B2B0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7B3A37-CCEE-493D-83CC-A3A397132263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DD096-E93C-4D15-B3A9-292144465BF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CEA2AEF7-2E4B-4998-9E33-D8F24DD0E38C}" type="datetimeFigureOut">
              <a:rPr lang="ru-RU"/>
              <a:pPr>
                <a:defRPr/>
              </a:pPr>
              <a:t>09.02.2026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0FB09031-011E-40FE-9A71-6AF05DEFB06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9" r:id="rId1"/>
    <p:sldLayoutId id="2147483658" r:id="rId2"/>
    <p:sldLayoutId id="2147483657" r:id="rId3"/>
    <p:sldLayoutId id="2147483656" r:id="rId4"/>
    <p:sldLayoutId id="2147483655" r:id="rId5"/>
    <p:sldLayoutId id="2147483654" r:id="rId6"/>
    <p:sldLayoutId id="2147483653" r:id="rId7"/>
    <p:sldLayoutId id="2147483652" r:id="rId8"/>
    <p:sldLayoutId id="2147483651" r:id="rId9"/>
    <p:sldLayoutId id="2147483650" r:id="rId10"/>
    <p:sldLayoutId id="214748364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150671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22106995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820661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3" y="14288"/>
            <a:ext cx="9132887" cy="68341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063126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9146117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59552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399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430547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96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768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8527137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155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3616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460594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66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821145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560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436910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81781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3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86222577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228517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213808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945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0801107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6318339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867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139639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616704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77600" cy="67413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241999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739407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624"/>
            <a:ext cx="9111961" cy="67503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80921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4462"/>
            <a:ext cx="9144000" cy="68724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508320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9146117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5734143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86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08504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52400"/>
            <a:ext cx="9108504" cy="685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7734894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08901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7883752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5251"/>
            <a:ext cx="9144000" cy="691276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5071167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43000" y="-377825"/>
            <a:ext cx="11430000" cy="76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9509482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836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2709150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44624"/>
            <a:ext cx="9144000" cy="6788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9235435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4624"/>
            <a:ext cx="8424936" cy="68133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698663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182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933506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02270157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067532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4"/>
            <a:ext cx="9145453" cy="68537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9883523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72000" y="-2687638"/>
            <a:ext cx="18288000" cy="122396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309281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335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4152550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139825"/>
            <a:ext cx="9144000" cy="9144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0467950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03753645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92247309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1588"/>
            <a:ext cx="9141883" cy="6856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5934292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952068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158582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3726996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800" y="-220663"/>
            <a:ext cx="9753600" cy="7305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492773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137803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7" y="0"/>
            <a:ext cx="9146117" cy="68595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6871624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8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49579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3" y="1588"/>
            <a:ext cx="9242426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2447643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1670</TotalTime>
  <Words>1</Words>
  <Application>Microsoft Office PowerPoint</Application>
  <PresentationFormat>Экран (4:3)</PresentationFormat>
  <Paragraphs>1</Paragraphs>
  <Slides>48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2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48</vt:i4>
      </vt:variant>
    </vt:vector>
  </HeadingPairs>
  <TitlesOfParts>
    <vt:vector size="51" baseType="lpstr">
      <vt:lpstr>Arial</vt:lpstr>
      <vt:lpstr>Calibri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Виталий</dc:creator>
  <cp:lastModifiedBy>Computer</cp:lastModifiedBy>
  <cp:revision>312</cp:revision>
  <dcterms:created xsi:type="dcterms:W3CDTF">2017-03-21T16:57:25Z</dcterms:created>
  <dcterms:modified xsi:type="dcterms:W3CDTF">2026-02-09T11:16:53Z</dcterms:modified>
</cp:coreProperties>
</file>