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20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78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8635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78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56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4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7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7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03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6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7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5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4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5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6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2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89" y="491931"/>
            <a:ext cx="5941831" cy="10820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304800"/>
            <a:ext cx="10058400" cy="14562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084" y="1761066"/>
            <a:ext cx="8415986" cy="3054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500" y="5598621"/>
            <a:ext cx="246299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8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06" y="179659"/>
            <a:ext cx="5941831" cy="6543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858" y="2247513"/>
            <a:ext cx="3771831" cy="38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0" y="1342413"/>
            <a:ext cx="3645724" cy="4060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597" y="724399"/>
            <a:ext cx="6995572" cy="2477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057" y="3202204"/>
            <a:ext cx="3746251" cy="328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3121"/>
          <a:stretch/>
        </p:blipFill>
        <p:spPr>
          <a:xfrm>
            <a:off x="1646239" y="188360"/>
            <a:ext cx="6368872" cy="4078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033" y="2758308"/>
            <a:ext cx="5127180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23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803" y="3220735"/>
            <a:ext cx="5419814" cy="3017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929" y="322152"/>
            <a:ext cx="5941831" cy="479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084" y="185519"/>
            <a:ext cx="5941831" cy="2535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345" y="2721370"/>
            <a:ext cx="5938019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67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73" y="261393"/>
            <a:ext cx="5941831" cy="500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837" y="1489788"/>
            <a:ext cx="5223259" cy="41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09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95" y="239420"/>
            <a:ext cx="5941831" cy="2337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310" y="2452340"/>
            <a:ext cx="5352752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77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95" y="714658"/>
            <a:ext cx="9368865" cy="1475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963" t="5057" r="17130" b="3951"/>
          <a:stretch/>
        </p:blipFill>
        <p:spPr>
          <a:xfrm>
            <a:off x="5996336" y="2350273"/>
            <a:ext cx="4863575" cy="38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6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2" y="1380393"/>
            <a:ext cx="5941831" cy="3739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167" r="16111"/>
          <a:stretch/>
        </p:blipFill>
        <p:spPr>
          <a:xfrm>
            <a:off x="7149949" y="1380393"/>
            <a:ext cx="4443739" cy="38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43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85" y="2526456"/>
            <a:ext cx="6323914" cy="3558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417" y="613059"/>
            <a:ext cx="8525050" cy="13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1" y="284227"/>
            <a:ext cx="6637867" cy="5806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442" y="690627"/>
            <a:ext cx="4454026" cy="37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00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17" y="321029"/>
            <a:ext cx="5941831" cy="3506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143" y="3661310"/>
            <a:ext cx="4346825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82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405" y="3139335"/>
            <a:ext cx="4346825" cy="2408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928" y="590995"/>
            <a:ext cx="8485302" cy="19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8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11692"/>
          <a:stretch/>
        </p:blipFill>
        <p:spPr>
          <a:xfrm>
            <a:off x="2165528" y="198883"/>
            <a:ext cx="5941831" cy="60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6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659" y="203199"/>
            <a:ext cx="7999797" cy="3120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8869" b="20104"/>
          <a:stretch/>
        </p:blipFill>
        <p:spPr>
          <a:xfrm>
            <a:off x="5240522" y="3081865"/>
            <a:ext cx="5709699" cy="34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3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24" y="2443498"/>
            <a:ext cx="3364298" cy="4346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085" y="2217720"/>
            <a:ext cx="6543842" cy="1275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495" y="349124"/>
            <a:ext cx="8299709" cy="1960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11" y="3493267"/>
            <a:ext cx="2651990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2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119" y="474133"/>
            <a:ext cx="8891730" cy="52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76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2928"/>
          <a:stretch/>
        </p:blipFill>
        <p:spPr>
          <a:xfrm>
            <a:off x="5407379" y="3783279"/>
            <a:ext cx="1930400" cy="28253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410" y="467982"/>
            <a:ext cx="2235340" cy="2751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7871" r="17681" b="2044"/>
          <a:stretch/>
        </p:blipFill>
        <p:spPr>
          <a:xfrm>
            <a:off x="8599911" y="3820043"/>
            <a:ext cx="1903788" cy="28936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95" y="364228"/>
            <a:ext cx="5941831" cy="30859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346" y="3543453"/>
            <a:ext cx="1987468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1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068" y="730778"/>
            <a:ext cx="10269512" cy="1688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454" y="2749374"/>
            <a:ext cx="3865199" cy="29690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291" y="2371389"/>
            <a:ext cx="354208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5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765" y="3515604"/>
            <a:ext cx="4145639" cy="2975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79" y="329019"/>
            <a:ext cx="7396222" cy="32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2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480" y="588296"/>
            <a:ext cx="5941831" cy="2546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481" r="22222"/>
          <a:stretch/>
        </p:blipFill>
        <p:spPr>
          <a:xfrm>
            <a:off x="182560" y="0"/>
            <a:ext cx="3994330" cy="3991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890" y="4142340"/>
            <a:ext cx="6949535" cy="22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406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</TotalTime>
  <Words>0</Words>
  <Application>Microsoft Office PowerPoint</Application>
  <PresentationFormat>Широкоэкранный</PresentationFormat>
  <Paragraphs>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Легкий дым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15</cp:revision>
  <dcterms:created xsi:type="dcterms:W3CDTF">2026-02-08T08:20:57Z</dcterms:created>
  <dcterms:modified xsi:type="dcterms:W3CDTF">2026-02-08T10:34:58Z</dcterms:modified>
</cp:coreProperties>
</file>